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78" r:id="rId4"/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AD48"/>
    <a:srgbClr val="DCD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12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1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6836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44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204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487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270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92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81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0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1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12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79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585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6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25E16-CBFA-48B6-B744-78E0F8366E7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FEB2E1-B34B-459E-8342-5564DA642F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3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Implicit Bias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Cathy Ann Hardaway, MSW</a:t>
            </a:r>
          </a:p>
          <a:p>
            <a:r>
              <a:rPr lang="en-US" b="1" dirty="0" smtClean="0"/>
              <a:t>Director, Lackawanna County DRS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7306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69" y="937846"/>
            <a:ext cx="9870831" cy="3985846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Implicit Bias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8584" y="1547446"/>
            <a:ext cx="1003495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A form of bias that occurs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automatically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and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unintentionally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as the brain makes judgements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based on past experience, education and background.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Characteristics of Implicit Bias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C226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Pervasive-LIFE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teaches bias,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preferences.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Malleable-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capable of being altered or controlled by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            outside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forces or influences.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53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69" y="937846"/>
            <a:ext cx="9870831" cy="3985846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Implicit Bias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8584" y="1547446"/>
            <a:ext cx="1003495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Attitudes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and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stereotypes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that affect our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understanding, actions, and decision in an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unconscious manner.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C226">
                    <a:lumMod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Difference between Stereotypes &amp; Implicit Bias: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Stereotypes are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explicit, intentional, controllable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thoughts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and beliefs. They can be positive, neutral or negative.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534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69" y="445477"/>
            <a:ext cx="9870831" cy="3985846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Within the workplace at the DRS: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261" y="1148862"/>
            <a:ext cx="107617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Examples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Combating Implicit Bias &amp; Stereotypes: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Recognize that our implicit biases can negatively 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affect interactions &amp; outcomes with our clients. 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Accept the responsibility to identify and understand 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your implicit biases.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Harvard Implicit Association Test (IAT) – identify your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A021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implicit bias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4A021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34284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179</Words>
  <Application>Microsoft Office PowerPoint</Application>
  <PresentationFormat>Widescreen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Trebuchet MS</vt:lpstr>
      <vt:lpstr>Wingdings</vt:lpstr>
      <vt:lpstr>Wingdings 3</vt:lpstr>
      <vt:lpstr>Facet</vt:lpstr>
      <vt:lpstr>Implicit Bias</vt:lpstr>
      <vt:lpstr> Implicit Bias</vt:lpstr>
      <vt:lpstr> Implicit Bias</vt:lpstr>
      <vt:lpstr> Within the workplace at the DRS:</vt:lpstr>
    </vt:vector>
  </TitlesOfParts>
  <Company>PACSES Commonwealth of Pennsylvania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Hodoba, Jennifer</dc:creator>
  <cp:lastModifiedBy>Winkler, Karen</cp:lastModifiedBy>
  <cp:revision>60</cp:revision>
  <dcterms:created xsi:type="dcterms:W3CDTF">2022-06-01T18:27:50Z</dcterms:created>
  <dcterms:modified xsi:type="dcterms:W3CDTF">2022-06-17T16:15:03Z</dcterms:modified>
</cp:coreProperties>
</file>