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82" r:id="rId2"/>
    <p:sldId id="283" r:id="rId3"/>
    <p:sldId id="284" r:id="rId4"/>
    <p:sldId id="285" r:id="rId5"/>
    <p:sldId id="286" r:id="rId6"/>
    <p:sldId id="287" r:id="rId7"/>
    <p:sldId id="288" r:id="rId8"/>
    <p:sldId id="28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AD48"/>
    <a:srgbClr val="DCD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image" Target="../media/image2.png"/><Relationship Id="rId6" Type="http://schemas.openxmlformats.org/officeDocument/2006/relationships/image" Target="NULL"/><Relationship Id="rId5" Type="http://schemas.openxmlformats.org/officeDocument/2006/relationships/image" Target="../media/image4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6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NULL"/><Relationship Id="rId1" Type="http://schemas.openxmlformats.org/officeDocument/2006/relationships/image" Target="../media/image7.png"/><Relationship Id="rId6" Type="http://schemas.openxmlformats.org/officeDocument/2006/relationships/image" Target="NULL"/><Relationship Id="rId5" Type="http://schemas.openxmlformats.org/officeDocument/2006/relationships/image" Target="../media/image9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mailto:bcummings@buckscounty.org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image" Target="../media/image2.png"/><Relationship Id="rId6" Type="http://schemas.openxmlformats.org/officeDocument/2006/relationships/image" Target="NULL"/><Relationship Id="rId5" Type="http://schemas.openxmlformats.org/officeDocument/2006/relationships/image" Target="../media/image4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NULL"/><Relationship Id="rId1" Type="http://schemas.openxmlformats.org/officeDocument/2006/relationships/image" Target="../media/image7.png"/><Relationship Id="rId6" Type="http://schemas.openxmlformats.org/officeDocument/2006/relationships/image" Target="NULL"/><Relationship Id="rId5" Type="http://schemas.openxmlformats.org/officeDocument/2006/relationships/image" Target="../media/image9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mailto:bcummings@buckscounty.org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8D9DA-614D-4E46-BE6C-B0E1CDB832A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D56E85C-DBDE-4282-9480-D81BDE86E884}">
      <dgm:prSet/>
      <dgm:spPr/>
      <dgm:t>
        <a:bodyPr/>
        <a:lstStyle/>
        <a:p>
          <a:r>
            <a:rPr lang="en-US" i="0" dirty="0"/>
            <a:t>Behavioral Questions- Ask the candidate almost anything about their behavior at past workplaces or in school settings. You can also present them with a specific situation and ask them to tell you what they would do. </a:t>
          </a:r>
          <a:endParaRPr lang="en-US" dirty="0"/>
        </a:p>
      </dgm:t>
    </dgm:pt>
    <dgm:pt modelId="{DE05C95A-A4E4-4E19-B5DE-2F1E346D56D3}" type="parTrans" cxnId="{85300591-AC2B-450A-9612-9D9982F3170D}">
      <dgm:prSet/>
      <dgm:spPr/>
      <dgm:t>
        <a:bodyPr/>
        <a:lstStyle/>
        <a:p>
          <a:endParaRPr lang="en-US"/>
        </a:p>
      </dgm:t>
    </dgm:pt>
    <dgm:pt modelId="{5E4B9599-DC9D-4BA5-8478-77FC88985DBF}" type="sibTrans" cxnId="{85300591-AC2B-450A-9612-9D9982F3170D}">
      <dgm:prSet/>
      <dgm:spPr/>
      <dgm:t>
        <a:bodyPr/>
        <a:lstStyle/>
        <a:p>
          <a:endParaRPr lang="en-US"/>
        </a:p>
      </dgm:t>
    </dgm:pt>
    <dgm:pt modelId="{8FB20764-3501-4C92-98C4-DB5539C8D301}">
      <dgm:prSet/>
      <dgm:spPr/>
      <dgm:t>
        <a:bodyPr/>
        <a:lstStyle/>
        <a:p>
          <a:r>
            <a:rPr lang="en-US" i="0" dirty="0"/>
            <a:t>Communication Questions-How would your co-workers describe your personality? Do you work well with other people? What are your pet peeves?</a:t>
          </a:r>
          <a:endParaRPr lang="en-US" dirty="0"/>
        </a:p>
      </dgm:t>
    </dgm:pt>
    <dgm:pt modelId="{6045D3E2-9CA0-49BA-9E47-827CD6E13560}" type="parTrans" cxnId="{AC6018B4-3683-40A0-844E-B4D4C0453D02}">
      <dgm:prSet/>
      <dgm:spPr/>
      <dgm:t>
        <a:bodyPr/>
        <a:lstStyle/>
        <a:p>
          <a:endParaRPr lang="en-US"/>
        </a:p>
      </dgm:t>
    </dgm:pt>
    <dgm:pt modelId="{873EB9CA-5130-415B-AE29-10D6CD4EE03C}" type="sibTrans" cxnId="{AC6018B4-3683-40A0-844E-B4D4C0453D02}">
      <dgm:prSet/>
      <dgm:spPr/>
      <dgm:t>
        <a:bodyPr/>
        <a:lstStyle/>
        <a:p>
          <a:endParaRPr lang="en-US"/>
        </a:p>
      </dgm:t>
    </dgm:pt>
    <dgm:pt modelId="{9F288254-33C8-45D9-93E7-851E0EA2A421}">
      <dgm:prSet/>
      <dgm:spPr/>
      <dgm:t>
        <a:bodyPr/>
        <a:lstStyle/>
        <a:p>
          <a:r>
            <a:rPr lang="en-US" i="0" dirty="0"/>
            <a:t>Opinion Questions- What would you do in _____ situation?” looks for a candidate’s subjective opinion on how to analyze a situation. </a:t>
          </a:r>
          <a:endParaRPr lang="en-US" dirty="0"/>
        </a:p>
      </dgm:t>
    </dgm:pt>
    <dgm:pt modelId="{628B37BB-4B08-4B68-A526-38F1DB50446A}" type="parTrans" cxnId="{4F7099CD-D14E-4A96-A0BD-FD90C131212B}">
      <dgm:prSet/>
      <dgm:spPr/>
      <dgm:t>
        <a:bodyPr/>
        <a:lstStyle/>
        <a:p>
          <a:endParaRPr lang="en-US"/>
        </a:p>
      </dgm:t>
    </dgm:pt>
    <dgm:pt modelId="{16D8A4FD-4313-455F-BB10-3F9930CF4F81}" type="sibTrans" cxnId="{4F7099CD-D14E-4A96-A0BD-FD90C131212B}">
      <dgm:prSet/>
      <dgm:spPr/>
      <dgm:t>
        <a:bodyPr/>
        <a:lstStyle/>
        <a:p>
          <a:endParaRPr lang="en-US"/>
        </a:p>
      </dgm:t>
    </dgm:pt>
    <dgm:pt modelId="{028DD12D-39D0-4691-8797-7F7589E7122B}">
      <dgm:prSet/>
      <dgm:spPr/>
      <dgm:t>
        <a:bodyPr/>
        <a:lstStyle/>
        <a:p>
          <a:r>
            <a:rPr lang="en-US" i="0" dirty="0"/>
            <a:t>Performance-Based Questions-Interview questions that are performance-based focus less on a candidate’s individual behaviors and more on how they perform in the role. You could ask about a major achievement or a failure.</a:t>
          </a:r>
          <a:endParaRPr lang="en-US" dirty="0"/>
        </a:p>
      </dgm:t>
    </dgm:pt>
    <dgm:pt modelId="{A1567C84-C1AE-42B4-9923-B1CD265F500F}" type="parTrans" cxnId="{B2242891-EC94-49F4-8C6F-94EA2D3E8856}">
      <dgm:prSet/>
      <dgm:spPr/>
      <dgm:t>
        <a:bodyPr/>
        <a:lstStyle/>
        <a:p>
          <a:endParaRPr lang="en-US"/>
        </a:p>
      </dgm:t>
    </dgm:pt>
    <dgm:pt modelId="{F167F134-64C4-4DD8-903E-A0782BD5216F}" type="sibTrans" cxnId="{B2242891-EC94-49F4-8C6F-94EA2D3E8856}">
      <dgm:prSet/>
      <dgm:spPr/>
      <dgm:t>
        <a:bodyPr/>
        <a:lstStyle/>
        <a:p>
          <a:endParaRPr lang="en-US"/>
        </a:p>
      </dgm:t>
    </dgm:pt>
    <dgm:pt modelId="{0DADE425-9613-4F1A-8C79-8C7B31DF3201}">
      <dgm:prSet/>
      <dgm:spPr/>
      <dgm:t>
        <a:bodyPr/>
        <a:lstStyle/>
        <a:p>
          <a:r>
            <a:rPr lang="en-US" i="0" dirty="0"/>
            <a:t>Brainteasers- A brainteaser question doesn’t seek the right answer. Instead, it tests the candidate’s logic, math skills, critical thinking, and creativity. </a:t>
          </a:r>
          <a:endParaRPr lang="en-US" dirty="0"/>
        </a:p>
      </dgm:t>
    </dgm:pt>
    <dgm:pt modelId="{2EC4F2CD-1A82-4C95-BA5F-8B5E3136AA00}" type="parTrans" cxnId="{5BA3131D-DE9B-4178-8E88-DBE415274E33}">
      <dgm:prSet/>
      <dgm:spPr/>
      <dgm:t>
        <a:bodyPr/>
        <a:lstStyle/>
        <a:p>
          <a:endParaRPr lang="en-US"/>
        </a:p>
      </dgm:t>
    </dgm:pt>
    <dgm:pt modelId="{E1D2FC6D-FC34-4169-88FE-35A9DD49D760}" type="sibTrans" cxnId="{5BA3131D-DE9B-4178-8E88-DBE415274E33}">
      <dgm:prSet/>
      <dgm:spPr/>
      <dgm:t>
        <a:bodyPr/>
        <a:lstStyle/>
        <a:p>
          <a:endParaRPr lang="en-US"/>
        </a:p>
      </dgm:t>
    </dgm:pt>
    <dgm:pt modelId="{A56F0594-3E70-4F44-8E2A-0523ABC4D6CF}" type="pres">
      <dgm:prSet presAssocID="{2558D9DA-614D-4E46-BE6C-B0E1CDB832A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BB335D-8749-4480-8263-A9F9A5397BE2}" type="pres">
      <dgm:prSet presAssocID="{2D56E85C-DBDE-4282-9480-D81BDE86E88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F9F0D2-5CB8-4CC5-8FF7-A2DA05BAAD7C}" type="pres">
      <dgm:prSet presAssocID="{5E4B9599-DC9D-4BA5-8478-77FC88985DBF}" presName="sibTrans" presStyleCnt="0"/>
      <dgm:spPr/>
    </dgm:pt>
    <dgm:pt modelId="{813F944A-C0C2-46D3-B4D8-5706A02AB156}" type="pres">
      <dgm:prSet presAssocID="{8FB20764-3501-4C92-98C4-DB5539C8D30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18AF35-15F3-466E-80AE-9956D68C91E5}" type="pres">
      <dgm:prSet presAssocID="{873EB9CA-5130-415B-AE29-10D6CD4EE03C}" presName="sibTrans" presStyleCnt="0"/>
      <dgm:spPr/>
    </dgm:pt>
    <dgm:pt modelId="{EE1A520E-4A1C-4752-9C05-DFAAB97828A8}" type="pres">
      <dgm:prSet presAssocID="{9F288254-33C8-45D9-93E7-851E0EA2A42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A21118-89E1-45C3-B8F5-AC13E877451D}" type="pres">
      <dgm:prSet presAssocID="{16D8A4FD-4313-455F-BB10-3F9930CF4F81}" presName="sibTrans" presStyleCnt="0"/>
      <dgm:spPr/>
    </dgm:pt>
    <dgm:pt modelId="{EB5961F9-1381-477A-AC08-255D8BE3A6F8}" type="pres">
      <dgm:prSet presAssocID="{028DD12D-39D0-4691-8797-7F7589E7122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72D81F-1E49-47C3-A903-41B312E6A90F}" type="pres">
      <dgm:prSet presAssocID="{F167F134-64C4-4DD8-903E-A0782BD5216F}" presName="sibTrans" presStyleCnt="0"/>
      <dgm:spPr/>
    </dgm:pt>
    <dgm:pt modelId="{0D69FB49-9FAF-4264-8762-FFE0AABC226B}" type="pres">
      <dgm:prSet presAssocID="{0DADE425-9613-4F1A-8C79-8C7B31DF320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6018B4-3683-40A0-844E-B4D4C0453D02}" srcId="{2558D9DA-614D-4E46-BE6C-B0E1CDB832A0}" destId="{8FB20764-3501-4C92-98C4-DB5539C8D301}" srcOrd="1" destOrd="0" parTransId="{6045D3E2-9CA0-49BA-9E47-827CD6E13560}" sibTransId="{873EB9CA-5130-415B-AE29-10D6CD4EE03C}"/>
    <dgm:cxn modelId="{5BA3131D-DE9B-4178-8E88-DBE415274E33}" srcId="{2558D9DA-614D-4E46-BE6C-B0E1CDB832A0}" destId="{0DADE425-9613-4F1A-8C79-8C7B31DF3201}" srcOrd="4" destOrd="0" parTransId="{2EC4F2CD-1A82-4C95-BA5F-8B5E3136AA00}" sibTransId="{E1D2FC6D-FC34-4169-88FE-35A9DD49D760}"/>
    <dgm:cxn modelId="{AD72D46C-E625-4229-94BD-98A9AFF4FBC1}" type="presOf" srcId="{9F288254-33C8-45D9-93E7-851E0EA2A421}" destId="{EE1A520E-4A1C-4752-9C05-DFAAB97828A8}" srcOrd="0" destOrd="0" presId="urn:microsoft.com/office/officeart/2005/8/layout/default"/>
    <dgm:cxn modelId="{DB8151A4-41E5-4903-A5D0-04876BEA7CE8}" type="presOf" srcId="{0DADE425-9613-4F1A-8C79-8C7B31DF3201}" destId="{0D69FB49-9FAF-4264-8762-FFE0AABC226B}" srcOrd="0" destOrd="0" presId="urn:microsoft.com/office/officeart/2005/8/layout/default"/>
    <dgm:cxn modelId="{E5727522-DE6C-4D9F-AA3B-426438B6C9AF}" type="presOf" srcId="{2558D9DA-614D-4E46-BE6C-B0E1CDB832A0}" destId="{A56F0594-3E70-4F44-8E2A-0523ABC4D6CF}" srcOrd="0" destOrd="0" presId="urn:microsoft.com/office/officeart/2005/8/layout/default"/>
    <dgm:cxn modelId="{4F7099CD-D14E-4A96-A0BD-FD90C131212B}" srcId="{2558D9DA-614D-4E46-BE6C-B0E1CDB832A0}" destId="{9F288254-33C8-45D9-93E7-851E0EA2A421}" srcOrd="2" destOrd="0" parTransId="{628B37BB-4B08-4B68-A526-38F1DB50446A}" sibTransId="{16D8A4FD-4313-455F-BB10-3F9930CF4F81}"/>
    <dgm:cxn modelId="{0FB10ABC-1A69-483E-8A9E-70A4416195A8}" type="presOf" srcId="{2D56E85C-DBDE-4282-9480-D81BDE86E884}" destId="{FCBB335D-8749-4480-8263-A9F9A5397BE2}" srcOrd="0" destOrd="0" presId="urn:microsoft.com/office/officeart/2005/8/layout/default"/>
    <dgm:cxn modelId="{B2242891-EC94-49F4-8C6F-94EA2D3E8856}" srcId="{2558D9DA-614D-4E46-BE6C-B0E1CDB832A0}" destId="{028DD12D-39D0-4691-8797-7F7589E7122B}" srcOrd="3" destOrd="0" parTransId="{A1567C84-C1AE-42B4-9923-B1CD265F500F}" sibTransId="{F167F134-64C4-4DD8-903E-A0782BD5216F}"/>
    <dgm:cxn modelId="{85300591-AC2B-450A-9612-9D9982F3170D}" srcId="{2558D9DA-614D-4E46-BE6C-B0E1CDB832A0}" destId="{2D56E85C-DBDE-4282-9480-D81BDE86E884}" srcOrd="0" destOrd="0" parTransId="{DE05C95A-A4E4-4E19-B5DE-2F1E346D56D3}" sibTransId="{5E4B9599-DC9D-4BA5-8478-77FC88985DBF}"/>
    <dgm:cxn modelId="{E5C5E57C-AB68-4034-9EEE-42D023330CDC}" type="presOf" srcId="{028DD12D-39D0-4691-8797-7F7589E7122B}" destId="{EB5961F9-1381-477A-AC08-255D8BE3A6F8}" srcOrd="0" destOrd="0" presId="urn:microsoft.com/office/officeart/2005/8/layout/default"/>
    <dgm:cxn modelId="{DF981995-6C83-49D7-A0BA-EAC9D7BD105B}" type="presOf" srcId="{8FB20764-3501-4C92-98C4-DB5539C8D301}" destId="{813F944A-C0C2-46D3-B4D8-5706A02AB156}" srcOrd="0" destOrd="0" presId="urn:microsoft.com/office/officeart/2005/8/layout/default"/>
    <dgm:cxn modelId="{9EC2962D-C2C2-416A-9AC3-61EB6C223F66}" type="presParOf" srcId="{A56F0594-3E70-4F44-8E2A-0523ABC4D6CF}" destId="{FCBB335D-8749-4480-8263-A9F9A5397BE2}" srcOrd="0" destOrd="0" presId="urn:microsoft.com/office/officeart/2005/8/layout/default"/>
    <dgm:cxn modelId="{001AF14F-A0E3-400D-BB6B-0E1DA1302A57}" type="presParOf" srcId="{A56F0594-3E70-4F44-8E2A-0523ABC4D6CF}" destId="{9CF9F0D2-5CB8-4CC5-8FF7-A2DA05BAAD7C}" srcOrd="1" destOrd="0" presId="urn:microsoft.com/office/officeart/2005/8/layout/default"/>
    <dgm:cxn modelId="{4CBF2502-51E8-4AA6-9C2C-E324EC0A793E}" type="presParOf" srcId="{A56F0594-3E70-4F44-8E2A-0523ABC4D6CF}" destId="{813F944A-C0C2-46D3-B4D8-5706A02AB156}" srcOrd="2" destOrd="0" presId="urn:microsoft.com/office/officeart/2005/8/layout/default"/>
    <dgm:cxn modelId="{4E3D1B54-EA0F-4EC8-A6E9-0D86FB538085}" type="presParOf" srcId="{A56F0594-3E70-4F44-8E2A-0523ABC4D6CF}" destId="{C018AF35-15F3-466E-80AE-9956D68C91E5}" srcOrd="3" destOrd="0" presId="urn:microsoft.com/office/officeart/2005/8/layout/default"/>
    <dgm:cxn modelId="{4204966E-EA4A-457B-A58B-D7A25B8B5C5D}" type="presParOf" srcId="{A56F0594-3E70-4F44-8E2A-0523ABC4D6CF}" destId="{EE1A520E-4A1C-4752-9C05-DFAAB97828A8}" srcOrd="4" destOrd="0" presId="urn:microsoft.com/office/officeart/2005/8/layout/default"/>
    <dgm:cxn modelId="{868C3D98-2A4D-4A58-8336-400FDEA1B2DB}" type="presParOf" srcId="{A56F0594-3E70-4F44-8E2A-0523ABC4D6CF}" destId="{F0A21118-89E1-45C3-B8F5-AC13E877451D}" srcOrd="5" destOrd="0" presId="urn:microsoft.com/office/officeart/2005/8/layout/default"/>
    <dgm:cxn modelId="{8150502D-5460-4677-AA97-CD15AF81C095}" type="presParOf" srcId="{A56F0594-3E70-4F44-8E2A-0523ABC4D6CF}" destId="{EB5961F9-1381-477A-AC08-255D8BE3A6F8}" srcOrd="6" destOrd="0" presId="urn:microsoft.com/office/officeart/2005/8/layout/default"/>
    <dgm:cxn modelId="{6E90D66F-B91A-4AAC-902F-17E596624796}" type="presParOf" srcId="{A56F0594-3E70-4F44-8E2A-0523ABC4D6CF}" destId="{D272D81F-1E49-47C3-A903-41B312E6A90F}" srcOrd="7" destOrd="0" presId="urn:microsoft.com/office/officeart/2005/8/layout/default"/>
    <dgm:cxn modelId="{ADE0BEB1-8470-4768-A172-BE63AE91E9AF}" type="presParOf" srcId="{A56F0594-3E70-4F44-8E2A-0523ABC4D6CF}" destId="{0D69FB49-9FAF-4264-8762-FFE0AABC226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AE43C1-687C-4F45-8568-CCC5858F2FF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DB36565-3811-44F0-A564-D1C268384464}">
      <dgm:prSet/>
      <dgm:spPr/>
      <dgm:t>
        <a:bodyPr/>
        <a:lstStyle/>
        <a:p>
          <a:pPr>
            <a:defRPr cap="all"/>
          </a:pPr>
          <a:r>
            <a:rPr lang="en-US" i="0"/>
            <a:t>What would you change about your previous job/employer?</a:t>
          </a:r>
          <a:endParaRPr lang="en-US"/>
        </a:p>
      </dgm:t>
    </dgm:pt>
    <dgm:pt modelId="{205BCD31-1733-44F2-AC34-E2BC665EB254}" type="parTrans" cxnId="{E096376A-3C3B-42B4-8C77-BD499537B76D}">
      <dgm:prSet/>
      <dgm:spPr/>
      <dgm:t>
        <a:bodyPr/>
        <a:lstStyle/>
        <a:p>
          <a:endParaRPr lang="en-US"/>
        </a:p>
      </dgm:t>
    </dgm:pt>
    <dgm:pt modelId="{B9E18B3C-B768-437E-8588-AEE2780B322A}" type="sibTrans" cxnId="{E096376A-3C3B-42B4-8C77-BD499537B76D}">
      <dgm:prSet/>
      <dgm:spPr/>
      <dgm:t>
        <a:bodyPr/>
        <a:lstStyle/>
        <a:p>
          <a:endParaRPr lang="en-US"/>
        </a:p>
      </dgm:t>
    </dgm:pt>
    <dgm:pt modelId="{5F43DCE4-DD49-4776-ADFF-C0D26A75E600}">
      <dgm:prSet/>
      <dgm:spPr/>
      <dgm:t>
        <a:bodyPr/>
        <a:lstStyle/>
        <a:p>
          <a:pPr>
            <a:defRPr cap="all"/>
          </a:pPr>
          <a:r>
            <a:rPr lang="en-US" i="0" dirty="0"/>
            <a:t>What has been your biggest success so far? How did you achieve it?</a:t>
          </a:r>
          <a:endParaRPr lang="en-US" dirty="0"/>
        </a:p>
      </dgm:t>
    </dgm:pt>
    <dgm:pt modelId="{4879F2C1-6373-41FA-9F4C-A99F50C0B09C}" type="parTrans" cxnId="{B5BFAFEE-3434-4835-9FF4-D9F1EBCF9D3F}">
      <dgm:prSet/>
      <dgm:spPr/>
      <dgm:t>
        <a:bodyPr/>
        <a:lstStyle/>
        <a:p>
          <a:endParaRPr lang="en-US"/>
        </a:p>
      </dgm:t>
    </dgm:pt>
    <dgm:pt modelId="{D48E1617-11BD-43CE-A5C9-324EDB24B4C2}" type="sibTrans" cxnId="{B5BFAFEE-3434-4835-9FF4-D9F1EBCF9D3F}">
      <dgm:prSet/>
      <dgm:spPr/>
      <dgm:t>
        <a:bodyPr/>
        <a:lstStyle/>
        <a:p>
          <a:endParaRPr lang="en-US"/>
        </a:p>
      </dgm:t>
    </dgm:pt>
    <dgm:pt modelId="{B5E08BD6-EEB1-4E51-80BE-FE5A05389759}">
      <dgm:prSet/>
      <dgm:spPr/>
      <dgm:t>
        <a:bodyPr/>
        <a:lstStyle/>
        <a:p>
          <a:pPr>
            <a:defRPr cap="all"/>
          </a:pPr>
          <a:r>
            <a:rPr lang="en-US" i="0"/>
            <a:t>What skill are you still missing?</a:t>
          </a:r>
          <a:endParaRPr lang="en-US"/>
        </a:p>
      </dgm:t>
    </dgm:pt>
    <dgm:pt modelId="{AE89E4A8-EFD7-4D90-BE67-A1F8FEF33FFB}" type="parTrans" cxnId="{FA85A786-00E0-418D-977E-429DB3A38CD6}">
      <dgm:prSet/>
      <dgm:spPr/>
      <dgm:t>
        <a:bodyPr/>
        <a:lstStyle/>
        <a:p>
          <a:endParaRPr lang="en-US"/>
        </a:p>
      </dgm:t>
    </dgm:pt>
    <dgm:pt modelId="{BCFE38C1-5444-4D77-8254-A784CF6C1F05}" type="sibTrans" cxnId="{FA85A786-00E0-418D-977E-429DB3A38CD6}">
      <dgm:prSet/>
      <dgm:spPr/>
      <dgm:t>
        <a:bodyPr/>
        <a:lstStyle/>
        <a:p>
          <a:endParaRPr lang="en-US"/>
        </a:p>
      </dgm:t>
    </dgm:pt>
    <dgm:pt modelId="{DC008ABE-9779-4410-973E-CFAFC3520697}">
      <dgm:prSet/>
      <dgm:spPr/>
      <dgm:t>
        <a:bodyPr/>
        <a:lstStyle/>
        <a:p>
          <a:pPr>
            <a:defRPr cap="all"/>
          </a:pPr>
          <a:r>
            <a:rPr lang="en-US" dirty="0"/>
            <a:t>Describe the type of coworker you find most difficult to communicate with and your strategy for effective communication.</a:t>
          </a:r>
        </a:p>
      </dgm:t>
    </dgm:pt>
    <dgm:pt modelId="{F19F532B-86B9-47CD-AF06-997E0363F380}" type="parTrans" cxnId="{C5318DA7-06AC-4AD5-9589-139F48AFAB74}">
      <dgm:prSet/>
      <dgm:spPr/>
      <dgm:t>
        <a:bodyPr/>
        <a:lstStyle/>
        <a:p>
          <a:endParaRPr lang="en-US"/>
        </a:p>
      </dgm:t>
    </dgm:pt>
    <dgm:pt modelId="{E5BF0D8B-07CC-4127-B478-8E60591C82C7}" type="sibTrans" cxnId="{C5318DA7-06AC-4AD5-9589-139F48AFAB74}">
      <dgm:prSet/>
      <dgm:spPr/>
      <dgm:t>
        <a:bodyPr/>
        <a:lstStyle/>
        <a:p>
          <a:endParaRPr lang="en-US"/>
        </a:p>
      </dgm:t>
    </dgm:pt>
    <dgm:pt modelId="{2CBE93AA-B1BF-4BE3-80E2-2CB0F502AF25}">
      <dgm:prSet/>
      <dgm:spPr/>
      <dgm:t>
        <a:bodyPr/>
        <a:lstStyle/>
        <a:p>
          <a:pPr>
            <a:defRPr cap="all"/>
          </a:pPr>
          <a:r>
            <a:rPr lang="en-US" i="0" dirty="0"/>
            <a:t>What </a:t>
          </a:r>
          <a:r>
            <a:rPr lang="en-US" dirty="0"/>
            <a:t>do you know about the company/organization? </a:t>
          </a:r>
        </a:p>
      </dgm:t>
    </dgm:pt>
    <dgm:pt modelId="{30B944F2-34B7-4893-B492-AA72C4E35A66}" type="parTrans" cxnId="{E1BF976E-34FF-49A9-B0AE-BB3DD05855A9}">
      <dgm:prSet/>
      <dgm:spPr/>
      <dgm:t>
        <a:bodyPr/>
        <a:lstStyle/>
        <a:p>
          <a:endParaRPr lang="en-US"/>
        </a:p>
      </dgm:t>
    </dgm:pt>
    <dgm:pt modelId="{C31B4088-6F0A-453F-A363-9ADD693E13E4}" type="sibTrans" cxnId="{E1BF976E-34FF-49A9-B0AE-BB3DD05855A9}">
      <dgm:prSet/>
      <dgm:spPr/>
      <dgm:t>
        <a:bodyPr/>
        <a:lstStyle/>
        <a:p>
          <a:endParaRPr lang="en-US"/>
        </a:p>
      </dgm:t>
    </dgm:pt>
    <dgm:pt modelId="{2FC7179D-52F6-4645-8BC3-5EECCF03C9E1}" type="pres">
      <dgm:prSet presAssocID="{6EAE43C1-687C-4F45-8568-CCC5858F2FF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D7C8E7D-B756-43FA-8E96-4BC2875EB778}" type="pres">
      <dgm:prSet presAssocID="{3DB36565-3811-44F0-A564-D1C268384464}" presName="compNode" presStyleCnt="0"/>
      <dgm:spPr/>
    </dgm:pt>
    <dgm:pt modelId="{58D699D1-0B59-4CD4-B96A-DE05AA6393B1}" type="pres">
      <dgm:prSet presAssocID="{3DB36565-3811-44F0-A564-D1C268384464}" presName="iconBgRect" presStyleLbl="bgShp" presStyleIdx="0" presStyleCnt="5"/>
      <dgm:spPr/>
    </dgm:pt>
    <dgm:pt modelId="{01C8B310-A9AD-433E-B792-7572E6FF34F8}" type="pres">
      <dgm:prSet presAssocID="{3DB36565-3811-44F0-A564-D1C268384464}" presName="iconRect" presStyleLbl="nod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eginning"/>
        </a:ext>
      </dgm:extLst>
    </dgm:pt>
    <dgm:pt modelId="{37A6EBCE-E642-4AB9-838E-0711EDB49866}" type="pres">
      <dgm:prSet presAssocID="{3DB36565-3811-44F0-A564-D1C268384464}" presName="spaceRect" presStyleCnt="0"/>
      <dgm:spPr/>
    </dgm:pt>
    <dgm:pt modelId="{BF0A9EA3-FE62-4F1B-A4FA-7E998A0B3484}" type="pres">
      <dgm:prSet presAssocID="{3DB36565-3811-44F0-A564-D1C268384464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4D8A055C-62BA-49E2-B528-708DE96B157C}" type="pres">
      <dgm:prSet presAssocID="{B9E18B3C-B768-437E-8588-AEE2780B322A}" presName="sibTrans" presStyleCnt="0"/>
      <dgm:spPr/>
    </dgm:pt>
    <dgm:pt modelId="{278DB957-C54E-4974-ABB8-E558D77EEF85}" type="pres">
      <dgm:prSet presAssocID="{5F43DCE4-DD49-4776-ADFF-C0D26A75E600}" presName="compNode" presStyleCnt="0"/>
      <dgm:spPr/>
    </dgm:pt>
    <dgm:pt modelId="{D5242BF7-A8F5-4509-96DC-A02932143695}" type="pres">
      <dgm:prSet presAssocID="{5F43DCE4-DD49-4776-ADFF-C0D26A75E600}" presName="iconBgRect" presStyleLbl="bgShp" presStyleIdx="1" presStyleCnt="5"/>
      <dgm:spPr/>
    </dgm:pt>
    <dgm:pt modelId="{5664FB5C-C69F-49E2-920D-F91D829B5AEA}" type="pres">
      <dgm:prSet presAssocID="{5F43DCE4-DD49-4776-ADFF-C0D26A75E600}" presName="iconRect" presStyleLbl="node1" presStyleIdx="1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Podium"/>
        </a:ext>
      </dgm:extLst>
    </dgm:pt>
    <dgm:pt modelId="{9CB625DE-FE13-466E-8AC9-0B42AF3C888E}" type="pres">
      <dgm:prSet presAssocID="{5F43DCE4-DD49-4776-ADFF-C0D26A75E600}" presName="spaceRect" presStyleCnt="0"/>
      <dgm:spPr/>
    </dgm:pt>
    <dgm:pt modelId="{EDCC7435-149F-4258-9202-FD3D1877113A}" type="pres">
      <dgm:prSet presAssocID="{5F43DCE4-DD49-4776-ADFF-C0D26A75E600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4E188CC-215D-4DC6-94AB-1FBE2D11C336}" type="pres">
      <dgm:prSet presAssocID="{D48E1617-11BD-43CE-A5C9-324EDB24B4C2}" presName="sibTrans" presStyleCnt="0"/>
      <dgm:spPr/>
    </dgm:pt>
    <dgm:pt modelId="{E3AEBDC3-3CD7-4749-836E-F77657ABCDDD}" type="pres">
      <dgm:prSet presAssocID="{B5E08BD6-EEB1-4E51-80BE-FE5A05389759}" presName="compNode" presStyleCnt="0"/>
      <dgm:spPr/>
    </dgm:pt>
    <dgm:pt modelId="{CD21231C-D1B7-4954-B1DF-974F8358935C}" type="pres">
      <dgm:prSet presAssocID="{B5E08BD6-EEB1-4E51-80BE-FE5A05389759}" presName="iconBgRect" presStyleLbl="bgShp" presStyleIdx="2" presStyleCnt="5"/>
      <dgm:spPr/>
    </dgm:pt>
    <dgm:pt modelId="{6D67EA47-8AF4-416A-99C2-357EFE905C22}" type="pres">
      <dgm:prSet presAssocID="{B5E08BD6-EEB1-4E51-80BE-FE5A05389759}" presName="iconRect" presStyleLbl="node1" presStyleIdx="2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Diamond"/>
        </a:ext>
      </dgm:extLst>
    </dgm:pt>
    <dgm:pt modelId="{CE71B591-6999-4973-8E19-2B9093694E4C}" type="pres">
      <dgm:prSet presAssocID="{B5E08BD6-EEB1-4E51-80BE-FE5A05389759}" presName="spaceRect" presStyleCnt="0"/>
      <dgm:spPr/>
    </dgm:pt>
    <dgm:pt modelId="{DB2E1161-0E4B-4689-ACA9-DA75AEABDCF0}" type="pres">
      <dgm:prSet presAssocID="{B5E08BD6-EEB1-4E51-80BE-FE5A05389759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6732506-A649-4C18-A0D6-10B867681428}" type="pres">
      <dgm:prSet presAssocID="{BCFE38C1-5444-4D77-8254-A784CF6C1F05}" presName="sibTrans" presStyleCnt="0"/>
      <dgm:spPr/>
    </dgm:pt>
    <dgm:pt modelId="{A2296210-E0A1-4A2F-B63B-CDE8BB7828BB}" type="pres">
      <dgm:prSet presAssocID="{DC008ABE-9779-4410-973E-CFAFC3520697}" presName="compNode" presStyleCnt="0"/>
      <dgm:spPr/>
    </dgm:pt>
    <dgm:pt modelId="{DF21CFDC-9078-48F5-8524-598F696B1CA7}" type="pres">
      <dgm:prSet presAssocID="{DC008ABE-9779-4410-973E-CFAFC3520697}" presName="iconBgRect" presStyleLbl="bgShp" presStyleIdx="3" presStyleCnt="5"/>
      <dgm:spPr/>
    </dgm:pt>
    <dgm:pt modelId="{5629FED6-D37F-4BCE-B672-4E6A59CC00F8}" type="pres">
      <dgm:prSet presAssocID="{DC008ABE-9779-4410-973E-CFAFC3520697}" presName="iconRect" presStyleLbl="node1" presStyleIdx="3" presStyleCnt="5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B0FD7B17-77ED-4D7D-8597-9FAB951D86CC}" type="pres">
      <dgm:prSet presAssocID="{DC008ABE-9779-4410-973E-CFAFC3520697}" presName="spaceRect" presStyleCnt="0"/>
      <dgm:spPr/>
    </dgm:pt>
    <dgm:pt modelId="{62316643-C22E-45CC-9979-B058C048209E}" type="pres">
      <dgm:prSet presAssocID="{DC008ABE-9779-4410-973E-CFAFC3520697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64A7A73-347A-4E2F-8424-DBC94061C812}" type="pres">
      <dgm:prSet presAssocID="{E5BF0D8B-07CC-4127-B478-8E60591C82C7}" presName="sibTrans" presStyleCnt="0"/>
      <dgm:spPr/>
    </dgm:pt>
    <dgm:pt modelId="{8C419B1D-57C9-4CCB-97ED-9796E28FD66E}" type="pres">
      <dgm:prSet presAssocID="{2CBE93AA-B1BF-4BE3-80E2-2CB0F502AF25}" presName="compNode" presStyleCnt="0"/>
      <dgm:spPr/>
    </dgm:pt>
    <dgm:pt modelId="{8F03BA81-D67E-4738-9ADC-65F2A8B059C3}" type="pres">
      <dgm:prSet presAssocID="{2CBE93AA-B1BF-4BE3-80E2-2CB0F502AF25}" presName="iconBgRect" presStyleLbl="bgShp" presStyleIdx="4" presStyleCnt="5"/>
      <dgm:spPr/>
    </dgm:pt>
    <dgm:pt modelId="{6377936C-2880-442C-8B6B-D549F745C348}" type="pres">
      <dgm:prSet presAssocID="{2CBE93AA-B1BF-4BE3-80E2-2CB0F502AF25}" presName="iconRect" presStyleLbl="node1" presStyleIdx="4" presStyleCnt="5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Presentation with Org Chart"/>
        </a:ext>
      </dgm:extLst>
    </dgm:pt>
    <dgm:pt modelId="{A140F171-3BDA-4D37-91F3-A97A32D181BF}" type="pres">
      <dgm:prSet presAssocID="{2CBE93AA-B1BF-4BE3-80E2-2CB0F502AF25}" presName="spaceRect" presStyleCnt="0"/>
      <dgm:spPr/>
    </dgm:pt>
    <dgm:pt modelId="{2051FCD8-4CFE-46EA-864F-9EE7448D43CD}" type="pres">
      <dgm:prSet presAssocID="{2CBE93AA-B1BF-4BE3-80E2-2CB0F502AF25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F3FA47-74ED-45C8-9415-E3FDCC8D32E1}" type="presOf" srcId="{5F43DCE4-DD49-4776-ADFF-C0D26A75E600}" destId="{EDCC7435-149F-4258-9202-FD3D1877113A}" srcOrd="0" destOrd="0" presId="urn:microsoft.com/office/officeart/2018/5/layout/IconCircleLabelList"/>
    <dgm:cxn modelId="{C5318DA7-06AC-4AD5-9589-139F48AFAB74}" srcId="{6EAE43C1-687C-4F45-8568-CCC5858F2FFA}" destId="{DC008ABE-9779-4410-973E-CFAFC3520697}" srcOrd="3" destOrd="0" parTransId="{F19F532B-86B9-47CD-AF06-997E0363F380}" sibTransId="{E5BF0D8B-07CC-4127-B478-8E60591C82C7}"/>
    <dgm:cxn modelId="{806BA3D4-51C4-47FF-B090-F333EA916E94}" type="presOf" srcId="{DC008ABE-9779-4410-973E-CFAFC3520697}" destId="{62316643-C22E-45CC-9979-B058C048209E}" srcOrd="0" destOrd="0" presId="urn:microsoft.com/office/officeart/2018/5/layout/IconCircleLabelList"/>
    <dgm:cxn modelId="{FA85A786-00E0-418D-977E-429DB3A38CD6}" srcId="{6EAE43C1-687C-4F45-8568-CCC5858F2FFA}" destId="{B5E08BD6-EEB1-4E51-80BE-FE5A05389759}" srcOrd="2" destOrd="0" parTransId="{AE89E4A8-EFD7-4D90-BE67-A1F8FEF33FFB}" sibTransId="{BCFE38C1-5444-4D77-8254-A784CF6C1F05}"/>
    <dgm:cxn modelId="{E096376A-3C3B-42B4-8C77-BD499537B76D}" srcId="{6EAE43C1-687C-4F45-8568-CCC5858F2FFA}" destId="{3DB36565-3811-44F0-A564-D1C268384464}" srcOrd="0" destOrd="0" parTransId="{205BCD31-1733-44F2-AC34-E2BC665EB254}" sibTransId="{B9E18B3C-B768-437E-8588-AEE2780B322A}"/>
    <dgm:cxn modelId="{236F5553-491A-47B2-A6AE-9949F96B7B5F}" type="presOf" srcId="{2CBE93AA-B1BF-4BE3-80E2-2CB0F502AF25}" destId="{2051FCD8-4CFE-46EA-864F-9EE7448D43CD}" srcOrd="0" destOrd="0" presId="urn:microsoft.com/office/officeart/2018/5/layout/IconCircleLabelList"/>
    <dgm:cxn modelId="{15981939-8D25-488B-ABF2-25BBC316B611}" type="presOf" srcId="{6EAE43C1-687C-4F45-8568-CCC5858F2FFA}" destId="{2FC7179D-52F6-4645-8BC3-5EECCF03C9E1}" srcOrd="0" destOrd="0" presId="urn:microsoft.com/office/officeart/2018/5/layout/IconCircleLabelList"/>
    <dgm:cxn modelId="{E1BF976E-34FF-49A9-B0AE-BB3DD05855A9}" srcId="{6EAE43C1-687C-4F45-8568-CCC5858F2FFA}" destId="{2CBE93AA-B1BF-4BE3-80E2-2CB0F502AF25}" srcOrd="4" destOrd="0" parTransId="{30B944F2-34B7-4893-B492-AA72C4E35A66}" sibTransId="{C31B4088-6F0A-453F-A363-9ADD693E13E4}"/>
    <dgm:cxn modelId="{494788C9-18AD-456C-A93A-3D6038FEB001}" type="presOf" srcId="{3DB36565-3811-44F0-A564-D1C268384464}" destId="{BF0A9EA3-FE62-4F1B-A4FA-7E998A0B3484}" srcOrd="0" destOrd="0" presId="urn:microsoft.com/office/officeart/2018/5/layout/IconCircleLabelList"/>
    <dgm:cxn modelId="{B5BFAFEE-3434-4835-9FF4-D9F1EBCF9D3F}" srcId="{6EAE43C1-687C-4F45-8568-CCC5858F2FFA}" destId="{5F43DCE4-DD49-4776-ADFF-C0D26A75E600}" srcOrd="1" destOrd="0" parTransId="{4879F2C1-6373-41FA-9F4C-A99F50C0B09C}" sibTransId="{D48E1617-11BD-43CE-A5C9-324EDB24B4C2}"/>
    <dgm:cxn modelId="{A1AFBC25-012D-4B23-9187-E9A9FAD0DB7E}" type="presOf" srcId="{B5E08BD6-EEB1-4E51-80BE-FE5A05389759}" destId="{DB2E1161-0E4B-4689-ACA9-DA75AEABDCF0}" srcOrd="0" destOrd="0" presId="urn:microsoft.com/office/officeart/2018/5/layout/IconCircleLabelList"/>
    <dgm:cxn modelId="{169B457C-D057-4BB4-8A10-8F0FA042CA53}" type="presParOf" srcId="{2FC7179D-52F6-4645-8BC3-5EECCF03C9E1}" destId="{BD7C8E7D-B756-43FA-8E96-4BC2875EB778}" srcOrd="0" destOrd="0" presId="urn:microsoft.com/office/officeart/2018/5/layout/IconCircleLabelList"/>
    <dgm:cxn modelId="{6D962E9D-F23A-4BA9-8842-05011E8E870F}" type="presParOf" srcId="{BD7C8E7D-B756-43FA-8E96-4BC2875EB778}" destId="{58D699D1-0B59-4CD4-B96A-DE05AA6393B1}" srcOrd="0" destOrd="0" presId="urn:microsoft.com/office/officeart/2018/5/layout/IconCircleLabelList"/>
    <dgm:cxn modelId="{A05F4FC3-CC8B-43AA-87FB-A5D404595C1A}" type="presParOf" srcId="{BD7C8E7D-B756-43FA-8E96-4BC2875EB778}" destId="{01C8B310-A9AD-433E-B792-7572E6FF34F8}" srcOrd="1" destOrd="0" presId="urn:microsoft.com/office/officeart/2018/5/layout/IconCircleLabelList"/>
    <dgm:cxn modelId="{F3A74378-CA3E-4E99-82A2-32689664C46C}" type="presParOf" srcId="{BD7C8E7D-B756-43FA-8E96-4BC2875EB778}" destId="{37A6EBCE-E642-4AB9-838E-0711EDB49866}" srcOrd="2" destOrd="0" presId="urn:microsoft.com/office/officeart/2018/5/layout/IconCircleLabelList"/>
    <dgm:cxn modelId="{76492AAC-F0D7-4818-BF14-03780DC827E8}" type="presParOf" srcId="{BD7C8E7D-B756-43FA-8E96-4BC2875EB778}" destId="{BF0A9EA3-FE62-4F1B-A4FA-7E998A0B3484}" srcOrd="3" destOrd="0" presId="urn:microsoft.com/office/officeart/2018/5/layout/IconCircleLabelList"/>
    <dgm:cxn modelId="{328D5DFC-58A9-428A-BCE6-9F962845AEA6}" type="presParOf" srcId="{2FC7179D-52F6-4645-8BC3-5EECCF03C9E1}" destId="{4D8A055C-62BA-49E2-B528-708DE96B157C}" srcOrd="1" destOrd="0" presId="urn:microsoft.com/office/officeart/2018/5/layout/IconCircleLabelList"/>
    <dgm:cxn modelId="{37092315-B559-4DA5-9334-3A3F8D3A806C}" type="presParOf" srcId="{2FC7179D-52F6-4645-8BC3-5EECCF03C9E1}" destId="{278DB957-C54E-4974-ABB8-E558D77EEF85}" srcOrd="2" destOrd="0" presId="urn:microsoft.com/office/officeart/2018/5/layout/IconCircleLabelList"/>
    <dgm:cxn modelId="{9BC95108-CA27-4806-AD77-11C0D90D24FE}" type="presParOf" srcId="{278DB957-C54E-4974-ABB8-E558D77EEF85}" destId="{D5242BF7-A8F5-4509-96DC-A02932143695}" srcOrd="0" destOrd="0" presId="urn:microsoft.com/office/officeart/2018/5/layout/IconCircleLabelList"/>
    <dgm:cxn modelId="{A9EE1B67-36CB-490F-9821-6CF72860FFA4}" type="presParOf" srcId="{278DB957-C54E-4974-ABB8-E558D77EEF85}" destId="{5664FB5C-C69F-49E2-920D-F91D829B5AEA}" srcOrd="1" destOrd="0" presId="urn:microsoft.com/office/officeart/2018/5/layout/IconCircleLabelList"/>
    <dgm:cxn modelId="{688B91BE-686A-4D1C-B8C6-8BD0EE0341F1}" type="presParOf" srcId="{278DB957-C54E-4974-ABB8-E558D77EEF85}" destId="{9CB625DE-FE13-466E-8AC9-0B42AF3C888E}" srcOrd="2" destOrd="0" presId="urn:microsoft.com/office/officeart/2018/5/layout/IconCircleLabelList"/>
    <dgm:cxn modelId="{2BD2E5D3-B9EA-4BC4-AADD-63A1A505124E}" type="presParOf" srcId="{278DB957-C54E-4974-ABB8-E558D77EEF85}" destId="{EDCC7435-149F-4258-9202-FD3D1877113A}" srcOrd="3" destOrd="0" presId="urn:microsoft.com/office/officeart/2018/5/layout/IconCircleLabelList"/>
    <dgm:cxn modelId="{1FCA4EF6-0770-46F1-8064-A329734B1E30}" type="presParOf" srcId="{2FC7179D-52F6-4645-8BC3-5EECCF03C9E1}" destId="{54E188CC-215D-4DC6-94AB-1FBE2D11C336}" srcOrd="3" destOrd="0" presId="urn:microsoft.com/office/officeart/2018/5/layout/IconCircleLabelList"/>
    <dgm:cxn modelId="{C940B27C-6A34-4F42-ACAD-058978C5A256}" type="presParOf" srcId="{2FC7179D-52F6-4645-8BC3-5EECCF03C9E1}" destId="{E3AEBDC3-3CD7-4749-836E-F77657ABCDDD}" srcOrd="4" destOrd="0" presId="urn:microsoft.com/office/officeart/2018/5/layout/IconCircleLabelList"/>
    <dgm:cxn modelId="{42E21AA9-27D2-4419-A1F0-A5A73C000473}" type="presParOf" srcId="{E3AEBDC3-3CD7-4749-836E-F77657ABCDDD}" destId="{CD21231C-D1B7-4954-B1DF-974F8358935C}" srcOrd="0" destOrd="0" presId="urn:microsoft.com/office/officeart/2018/5/layout/IconCircleLabelList"/>
    <dgm:cxn modelId="{65C4EE59-F51D-4C9C-9176-66562FB280E8}" type="presParOf" srcId="{E3AEBDC3-3CD7-4749-836E-F77657ABCDDD}" destId="{6D67EA47-8AF4-416A-99C2-357EFE905C22}" srcOrd="1" destOrd="0" presId="urn:microsoft.com/office/officeart/2018/5/layout/IconCircleLabelList"/>
    <dgm:cxn modelId="{E75A537B-0AF0-4675-918C-1ED3C48DBE49}" type="presParOf" srcId="{E3AEBDC3-3CD7-4749-836E-F77657ABCDDD}" destId="{CE71B591-6999-4973-8E19-2B9093694E4C}" srcOrd="2" destOrd="0" presId="urn:microsoft.com/office/officeart/2018/5/layout/IconCircleLabelList"/>
    <dgm:cxn modelId="{F22F9EBB-56A2-4C5F-8F22-A4B510D3F56F}" type="presParOf" srcId="{E3AEBDC3-3CD7-4749-836E-F77657ABCDDD}" destId="{DB2E1161-0E4B-4689-ACA9-DA75AEABDCF0}" srcOrd="3" destOrd="0" presId="urn:microsoft.com/office/officeart/2018/5/layout/IconCircleLabelList"/>
    <dgm:cxn modelId="{61334E6F-DA44-45E3-86E1-BC1AE83E1DE9}" type="presParOf" srcId="{2FC7179D-52F6-4645-8BC3-5EECCF03C9E1}" destId="{56732506-A649-4C18-A0D6-10B867681428}" srcOrd="5" destOrd="0" presId="urn:microsoft.com/office/officeart/2018/5/layout/IconCircleLabelList"/>
    <dgm:cxn modelId="{10A1B8D3-C7C7-459D-8177-12C25A446F74}" type="presParOf" srcId="{2FC7179D-52F6-4645-8BC3-5EECCF03C9E1}" destId="{A2296210-E0A1-4A2F-B63B-CDE8BB7828BB}" srcOrd="6" destOrd="0" presId="urn:microsoft.com/office/officeart/2018/5/layout/IconCircleLabelList"/>
    <dgm:cxn modelId="{52A12243-4FB8-4B2D-A9C0-3CC573F0DC9A}" type="presParOf" srcId="{A2296210-E0A1-4A2F-B63B-CDE8BB7828BB}" destId="{DF21CFDC-9078-48F5-8524-598F696B1CA7}" srcOrd="0" destOrd="0" presId="urn:microsoft.com/office/officeart/2018/5/layout/IconCircleLabelList"/>
    <dgm:cxn modelId="{8C08DE26-C7D0-4D50-82B2-FCA280D805F2}" type="presParOf" srcId="{A2296210-E0A1-4A2F-B63B-CDE8BB7828BB}" destId="{5629FED6-D37F-4BCE-B672-4E6A59CC00F8}" srcOrd="1" destOrd="0" presId="urn:microsoft.com/office/officeart/2018/5/layout/IconCircleLabelList"/>
    <dgm:cxn modelId="{B328FBB8-47F5-4E50-8B07-71670194EDD1}" type="presParOf" srcId="{A2296210-E0A1-4A2F-B63B-CDE8BB7828BB}" destId="{B0FD7B17-77ED-4D7D-8597-9FAB951D86CC}" srcOrd="2" destOrd="0" presId="urn:microsoft.com/office/officeart/2018/5/layout/IconCircleLabelList"/>
    <dgm:cxn modelId="{2BA1D554-FC3B-4314-AAC7-0A81BD11B082}" type="presParOf" srcId="{A2296210-E0A1-4A2F-B63B-CDE8BB7828BB}" destId="{62316643-C22E-45CC-9979-B058C048209E}" srcOrd="3" destOrd="0" presId="urn:microsoft.com/office/officeart/2018/5/layout/IconCircleLabelList"/>
    <dgm:cxn modelId="{75E43D8C-88CF-4C8F-94D3-F001D24B728F}" type="presParOf" srcId="{2FC7179D-52F6-4645-8BC3-5EECCF03C9E1}" destId="{564A7A73-347A-4E2F-8424-DBC94061C812}" srcOrd="7" destOrd="0" presId="urn:microsoft.com/office/officeart/2018/5/layout/IconCircleLabelList"/>
    <dgm:cxn modelId="{A9C8738B-9766-4C6F-A599-BA0BEF105178}" type="presParOf" srcId="{2FC7179D-52F6-4645-8BC3-5EECCF03C9E1}" destId="{8C419B1D-57C9-4CCB-97ED-9796E28FD66E}" srcOrd="8" destOrd="0" presId="urn:microsoft.com/office/officeart/2018/5/layout/IconCircleLabelList"/>
    <dgm:cxn modelId="{5420C552-2783-40C7-8CE6-DB3B6A09DF39}" type="presParOf" srcId="{8C419B1D-57C9-4CCB-97ED-9796E28FD66E}" destId="{8F03BA81-D67E-4738-9ADC-65F2A8B059C3}" srcOrd="0" destOrd="0" presId="urn:microsoft.com/office/officeart/2018/5/layout/IconCircleLabelList"/>
    <dgm:cxn modelId="{393110DA-4A90-4577-B75A-54363B7BA5F6}" type="presParOf" srcId="{8C419B1D-57C9-4CCB-97ED-9796E28FD66E}" destId="{6377936C-2880-442C-8B6B-D549F745C348}" srcOrd="1" destOrd="0" presId="urn:microsoft.com/office/officeart/2018/5/layout/IconCircleLabelList"/>
    <dgm:cxn modelId="{3B12309D-55DE-465F-ACE4-3F2BB49344E7}" type="presParOf" srcId="{8C419B1D-57C9-4CCB-97ED-9796E28FD66E}" destId="{A140F171-3BDA-4D37-91F3-A97A32D181BF}" srcOrd="2" destOrd="0" presId="urn:microsoft.com/office/officeart/2018/5/layout/IconCircleLabelList"/>
    <dgm:cxn modelId="{32CF4B45-708F-4E31-AE5F-F2F6BA632E51}" type="presParOf" srcId="{8C419B1D-57C9-4CCB-97ED-9796E28FD66E}" destId="{2051FCD8-4CFE-46EA-864F-9EE7448D43C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54B346-AD98-4C42-9EC2-1F1FBDFC9B29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40B80A4-F384-4772-99A8-F7684EE31EBF}">
      <dgm:prSet/>
      <dgm:spPr/>
      <dgm:t>
        <a:bodyPr/>
        <a:lstStyle/>
        <a:p>
          <a:pPr>
            <a:defRPr cap="all"/>
          </a:pPr>
          <a:r>
            <a:rPr lang="en-US"/>
            <a:t>Ensure the list of qualifications are accurate</a:t>
          </a:r>
        </a:p>
      </dgm:t>
    </dgm:pt>
    <dgm:pt modelId="{C9BB6DF7-8612-4A6F-B077-03E11AEE4770}" type="parTrans" cxnId="{715B6547-00B5-45B0-9478-38903EA8C15C}">
      <dgm:prSet/>
      <dgm:spPr/>
      <dgm:t>
        <a:bodyPr/>
        <a:lstStyle/>
        <a:p>
          <a:endParaRPr lang="en-US"/>
        </a:p>
      </dgm:t>
    </dgm:pt>
    <dgm:pt modelId="{916206D2-7E77-4BB6-806C-35C1F591DD5D}" type="sibTrans" cxnId="{715B6547-00B5-45B0-9478-38903EA8C15C}">
      <dgm:prSet/>
      <dgm:spPr/>
      <dgm:t>
        <a:bodyPr/>
        <a:lstStyle/>
        <a:p>
          <a:endParaRPr lang="en-US"/>
        </a:p>
      </dgm:t>
    </dgm:pt>
    <dgm:pt modelId="{1CD4EB31-E630-43BC-9A46-C4B2B89208D1}">
      <dgm:prSet/>
      <dgm:spPr/>
      <dgm:t>
        <a:bodyPr/>
        <a:lstStyle/>
        <a:p>
          <a:pPr>
            <a:defRPr cap="all"/>
          </a:pPr>
          <a:r>
            <a:rPr lang="en-US" dirty="0"/>
            <a:t>Partner with an educational institution</a:t>
          </a:r>
        </a:p>
      </dgm:t>
    </dgm:pt>
    <dgm:pt modelId="{1CA9DA54-DC68-42E6-AB92-213A1BCBF69B}" type="parTrans" cxnId="{304085BD-56AE-4BA0-91AB-AF49F1099402}">
      <dgm:prSet/>
      <dgm:spPr/>
      <dgm:t>
        <a:bodyPr/>
        <a:lstStyle/>
        <a:p>
          <a:endParaRPr lang="en-US"/>
        </a:p>
      </dgm:t>
    </dgm:pt>
    <dgm:pt modelId="{5DC9E4CE-F445-4EC2-ABEF-2DC9A26E8247}" type="sibTrans" cxnId="{304085BD-56AE-4BA0-91AB-AF49F1099402}">
      <dgm:prSet/>
      <dgm:spPr/>
      <dgm:t>
        <a:bodyPr/>
        <a:lstStyle/>
        <a:p>
          <a:endParaRPr lang="en-US"/>
        </a:p>
      </dgm:t>
    </dgm:pt>
    <dgm:pt modelId="{ADB4ACBC-863D-4899-A160-5B4B9F521970}">
      <dgm:prSet/>
      <dgm:spPr/>
      <dgm:t>
        <a:bodyPr/>
        <a:lstStyle/>
        <a:p>
          <a:pPr>
            <a:defRPr cap="all"/>
          </a:pPr>
          <a:r>
            <a:rPr lang="en-US"/>
            <a:t>Model work behavior/culture </a:t>
          </a:r>
        </a:p>
      </dgm:t>
    </dgm:pt>
    <dgm:pt modelId="{64291D94-67AE-4819-B8FC-090CCE21F090}" type="parTrans" cxnId="{F4FEC8FC-FFFE-4633-BF26-545D1C71F37E}">
      <dgm:prSet/>
      <dgm:spPr/>
      <dgm:t>
        <a:bodyPr/>
        <a:lstStyle/>
        <a:p>
          <a:endParaRPr lang="en-US"/>
        </a:p>
      </dgm:t>
    </dgm:pt>
    <dgm:pt modelId="{F7AA4B87-1ED9-48B0-9403-C8D5E715CA74}" type="sibTrans" cxnId="{F4FEC8FC-FFFE-4633-BF26-545D1C71F37E}">
      <dgm:prSet/>
      <dgm:spPr/>
      <dgm:t>
        <a:bodyPr/>
        <a:lstStyle/>
        <a:p>
          <a:endParaRPr lang="en-US"/>
        </a:p>
      </dgm:t>
    </dgm:pt>
    <dgm:pt modelId="{EBE73370-D4FD-4FAB-9E70-F0AD1E3E8515}">
      <dgm:prSet/>
      <dgm:spPr/>
      <dgm:t>
        <a:bodyPr/>
        <a:lstStyle/>
        <a:p>
          <a:pPr>
            <a:defRPr cap="all"/>
          </a:pPr>
          <a:r>
            <a:rPr lang="en-US"/>
            <a:t>Take a tour </a:t>
          </a:r>
        </a:p>
      </dgm:t>
    </dgm:pt>
    <dgm:pt modelId="{68F79FE4-BAB0-453D-8B96-3179DD49F6B6}" type="parTrans" cxnId="{A7FD318E-EC4C-4A40-A215-DDBEC8330FBA}">
      <dgm:prSet/>
      <dgm:spPr/>
      <dgm:t>
        <a:bodyPr/>
        <a:lstStyle/>
        <a:p>
          <a:endParaRPr lang="en-US"/>
        </a:p>
      </dgm:t>
    </dgm:pt>
    <dgm:pt modelId="{4219304F-A157-4E89-AD2A-6E9C3E34605D}" type="sibTrans" cxnId="{A7FD318E-EC4C-4A40-A215-DDBEC8330FBA}">
      <dgm:prSet/>
      <dgm:spPr/>
      <dgm:t>
        <a:bodyPr/>
        <a:lstStyle/>
        <a:p>
          <a:endParaRPr lang="en-US"/>
        </a:p>
      </dgm:t>
    </dgm:pt>
    <dgm:pt modelId="{839709D5-52AA-420A-B0E1-1E43E401C677}">
      <dgm:prSet/>
      <dgm:spPr/>
      <dgm:t>
        <a:bodyPr/>
        <a:lstStyle/>
        <a:p>
          <a:pPr>
            <a:defRPr cap="all"/>
          </a:pPr>
          <a:r>
            <a:rPr lang="en-US"/>
            <a:t>Include an assessment</a:t>
          </a:r>
        </a:p>
      </dgm:t>
    </dgm:pt>
    <dgm:pt modelId="{A5A30000-54CA-44EA-97C3-5117DC6E0D2A}" type="parTrans" cxnId="{7C4C39E3-8486-431F-8E60-78A940B5C008}">
      <dgm:prSet/>
      <dgm:spPr/>
      <dgm:t>
        <a:bodyPr/>
        <a:lstStyle/>
        <a:p>
          <a:endParaRPr lang="en-US"/>
        </a:p>
      </dgm:t>
    </dgm:pt>
    <dgm:pt modelId="{6B3153E5-6E8D-4675-9491-EC159CBD2B95}" type="sibTrans" cxnId="{7C4C39E3-8486-431F-8E60-78A940B5C008}">
      <dgm:prSet/>
      <dgm:spPr/>
      <dgm:t>
        <a:bodyPr/>
        <a:lstStyle/>
        <a:p>
          <a:endParaRPr lang="en-US"/>
        </a:p>
      </dgm:t>
    </dgm:pt>
    <dgm:pt modelId="{C278EBA4-A1C9-4283-8746-F382764CB497}" type="pres">
      <dgm:prSet presAssocID="{2B54B346-AD98-4C42-9EC2-1F1FBDFC9B29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BDF206-3E77-476C-9439-CCEF6E785037}" type="pres">
      <dgm:prSet presAssocID="{B40B80A4-F384-4772-99A8-F7684EE31EBF}" presName="compNode" presStyleCnt="0"/>
      <dgm:spPr/>
    </dgm:pt>
    <dgm:pt modelId="{8CB63B50-5713-4066-9B1F-4CADE6610547}" type="pres">
      <dgm:prSet presAssocID="{B40B80A4-F384-4772-99A8-F7684EE31EBF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EA3345C2-EC1E-4ED8-9A09-AA659D39E7CF}" type="pres">
      <dgm:prSet presAssocID="{B40B80A4-F384-4772-99A8-F7684EE31EBF}" presName="iconRect" presStyleLbl="nod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21DB2DC-7EBD-4470-A20E-2780A67DD41E}" type="pres">
      <dgm:prSet presAssocID="{B40B80A4-F384-4772-99A8-F7684EE31EBF}" presName="spaceRect" presStyleCnt="0"/>
      <dgm:spPr/>
    </dgm:pt>
    <dgm:pt modelId="{CEFB953E-2309-495A-A6D4-94D900D7228C}" type="pres">
      <dgm:prSet presAssocID="{B40B80A4-F384-4772-99A8-F7684EE31EBF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CB15D819-921C-4CE1-88BD-17DACFD8E1E8}" type="pres">
      <dgm:prSet presAssocID="{916206D2-7E77-4BB6-806C-35C1F591DD5D}" presName="sibTrans" presStyleCnt="0"/>
      <dgm:spPr/>
    </dgm:pt>
    <dgm:pt modelId="{1879A225-2B4E-4E66-97F9-0E2769C57DAA}" type="pres">
      <dgm:prSet presAssocID="{1CD4EB31-E630-43BC-9A46-C4B2B89208D1}" presName="compNode" presStyleCnt="0"/>
      <dgm:spPr/>
    </dgm:pt>
    <dgm:pt modelId="{6445343C-2DA7-4C03-9334-6FECF08A832D}" type="pres">
      <dgm:prSet presAssocID="{1CD4EB31-E630-43BC-9A46-C4B2B89208D1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052E46BD-2F1B-408E-8EAF-31B47154787F}" type="pres">
      <dgm:prSet presAssocID="{1CD4EB31-E630-43BC-9A46-C4B2B89208D1}" presName="iconRect" presStyleLbl="node1" presStyleIdx="1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54A81F4C-8943-407E-9BF4-F1E90BC62211}" type="pres">
      <dgm:prSet presAssocID="{1CD4EB31-E630-43BC-9A46-C4B2B89208D1}" presName="spaceRect" presStyleCnt="0"/>
      <dgm:spPr/>
    </dgm:pt>
    <dgm:pt modelId="{EADB09D5-1264-46DB-AD5B-17A858A84BB6}" type="pres">
      <dgm:prSet presAssocID="{1CD4EB31-E630-43BC-9A46-C4B2B89208D1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62C60E36-2AD2-44C6-8038-8CD7B60ABD0D}" type="pres">
      <dgm:prSet presAssocID="{5DC9E4CE-F445-4EC2-ABEF-2DC9A26E8247}" presName="sibTrans" presStyleCnt="0"/>
      <dgm:spPr/>
    </dgm:pt>
    <dgm:pt modelId="{1C9EFB0D-9660-4104-9EBE-74A59002DD73}" type="pres">
      <dgm:prSet presAssocID="{ADB4ACBC-863D-4899-A160-5B4B9F521970}" presName="compNode" presStyleCnt="0"/>
      <dgm:spPr/>
    </dgm:pt>
    <dgm:pt modelId="{BFA176DE-0856-45AC-95EF-AC6A2A38E4A4}" type="pres">
      <dgm:prSet presAssocID="{ADB4ACBC-863D-4899-A160-5B4B9F521970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8DCAC0FC-3705-4B64-88EB-1E8FBB0FB425}" type="pres">
      <dgm:prSet presAssocID="{ADB4ACBC-863D-4899-A160-5B4B9F521970}" presName="iconRect" presStyleLbl="node1" presStyleIdx="2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0D67D484-DC5E-47B7-81CE-D82C37D8A2E7}" type="pres">
      <dgm:prSet presAssocID="{ADB4ACBC-863D-4899-A160-5B4B9F521970}" presName="spaceRect" presStyleCnt="0"/>
      <dgm:spPr/>
    </dgm:pt>
    <dgm:pt modelId="{591496D8-916B-4A69-832B-FF7351A1722E}" type="pres">
      <dgm:prSet presAssocID="{ADB4ACBC-863D-4899-A160-5B4B9F521970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37F032AD-D5C0-48D7-A157-3BF30F7EEFCC}" type="pres">
      <dgm:prSet presAssocID="{F7AA4B87-1ED9-48B0-9403-C8D5E715CA74}" presName="sibTrans" presStyleCnt="0"/>
      <dgm:spPr/>
    </dgm:pt>
    <dgm:pt modelId="{0D7B3BD9-11E6-42E2-BD10-BB371EF76DCC}" type="pres">
      <dgm:prSet presAssocID="{EBE73370-D4FD-4FAB-9E70-F0AD1E3E8515}" presName="compNode" presStyleCnt="0"/>
      <dgm:spPr/>
    </dgm:pt>
    <dgm:pt modelId="{68610697-2852-4E9B-A082-9C30FE0B9449}" type="pres">
      <dgm:prSet presAssocID="{EBE73370-D4FD-4FAB-9E70-F0AD1E3E8515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003AAE5A-5423-4B7E-AF55-74CC05C6E6C9}" type="pres">
      <dgm:prSet presAssocID="{EBE73370-D4FD-4FAB-9E70-F0AD1E3E8515}" presName="iconRect" presStyleLbl="node1" presStyleIdx="3" presStyleCnt="5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9CFEAEDB-F848-44CC-8796-BC19B6F14D9B}" type="pres">
      <dgm:prSet presAssocID="{EBE73370-D4FD-4FAB-9E70-F0AD1E3E8515}" presName="spaceRect" presStyleCnt="0"/>
      <dgm:spPr/>
    </dgm:pt>
    <dgm:pt modelId="{33EC04D8-DC71-4BA3-A890-B1C40886D4B5}" type="pres">
      <dgm:prSet presAssocID="{EBE73370-D4FD-4FAB-9E70-F0AD1E3E8515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EB2C5FBB-2DD3-4D0D-AEE1-39311A60E198}" type="pres">
      <dgm:prSet presAssocID="{4219304F-A157-4E89-AD2A-6E9C3E34605D}" presName="sibTrans" presStyleCnt="0"/>
      <dgm:spPr/>
    </dgm:pt>
    <dgm:pt modelId="{D63CB04F-1533-4946-8DED-5FEA4D5DE9AF}" type="pres">
      <dgm:prSet presAssocID="{839709D5-52AA-420A-B0E1-1E43E401C677}" presName="compNode" presStyleCnt="0"/>
      <dgm:spPr/>
    </dgm:pt>
    <dgm:pt modelId="{60AD4355-0712-4D93-8C9F-02F47A46FF7A}" type="pres">
      <dgm:prSet presAssocID="{839709D5-52AA-420A-B0E1-1E43E401C677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D667F8A9-FE30-46F3-9F08-07AA759EBD77}" type="pres">
      <dgm:prSet presAssocID="{839709D5-52AA-420A-B0E1-1E43E401C677}" presName="iconRect" presStyleLbl="node1" presStyleIdx="4" presStyleCnt="5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702E8837-581F-4137-9264-6A490D7F4AD2}" type="pres">
      <dgm:prSet presAssocID="{839709D5-52AA-420A-B0E1-1E43E401C677}" presName="spaceRect" presStyleCnt="0"/>
      <dgm:spPr/>
    </dgm:pt>
    <dgm:pt modelId="{8EB63E13-4F52-4A81-BDA0-93FCA74964CD}" type="pres">
      <dgm:prSet presAssocID="{839709D5-52AA-420A-B0E1-1E43E401C677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78493D-ECC9-409B-8DAA-FA91FFC81FAB}" type="presOf" srcId="{2B54B346-AD98-4C42-9EC2-1F1FBDFC9B29}" destId="{C278EBA4-A1C9-4283-8746-F382764CB497}" srcOrd="0" destOrd="0" presId="urn:microsoft.com/office/officeart/2018/5/layout/IconLeafLabelList"/>
    <dgm:cxn modelId="{2A08D9B5-1D31-484A-A04E-7D5828B7535C}" type="presOf" srcId="{B40B80A4-F384-4772-99A8-F7684EE31EBF}" destId="{CEFB953E-2309-495A-A6D4-94D900D7228C}" srcOrd="0" destOrd="0" presId="urn:microsoft.com/office/officeart/2018/5/layout/IconLeafLabelList"/>
    <dgm:cxn modelId="{6D0D6224-7F2A-4B67-9735-8E4D4060154A}" type="presOf" srcId="{EBE73370-D4FD-4FAB-9E70-F0AD1E3E8515}" destId="{33EC04D8-DC71-4BA3-A890-B1C40886D4B5}" srcOrd="0" destOrd="0" presId="urn:microsoft.com/office/officeart/2018/5/layout/IconLeafLabelList"/>
    <dgm:cxn modelId="{304085BD-56AE-4BA0-91AB-AF49F1099402}" srcId="{2B54B346-AD98-4C42-9EC2-1F1FBDFC9B29}" destId="{1CD4EB31-E630-43BC-9A46-C4B2B89208D1}" srcOrd="1" destOrd="0" parTransId="{1CA9DA54-DC68-42E6-AB92-213A1BCBF69B}" sibTransId="{5DC9E4CE-F445-4EC2-ABEF-2DC9A26E8247}"/>
    <dgm:cxn modelId="{715B6547-00B5-45B0-9478-38903EA8C15C}" srcId="{2B54B346-AD98-4C42-9EC2-1F1FBDFC9B29}" destId="{B40B80A4-F384-4772-99A8-F7684EE31EBF}" srcOrd="0" destOrd="0" parTransId="{C9BB6DF7-8612-4A6F-B077-03E11AEE4770}" sibTransId="{916206D2-7E77-4BB6-806C-35C1F591DD5D}"/>
    <dgm:cxn modelId="{16E3540D-E912-4871-9F51-D45DBC1E0AAD}" type="presOf" srcId="{839709D5-52AA-420A-B0E1-1E43E401C677}" destId="{8EB63E13-4F52-4A81-BDA0-93FCA74964CD}" srcOrd="0" destOrd="0" presId="urn:microsoft.com/office/officeart/2018/5/layout/IconLeafLabelList"/>
    <dgm:cxn modelId="{A7FD318E-EC4C-4A40-A215-DDBEC8330FBA}" srcId="{2B54B346-AD98-4C42-9EC2-1F1FBDFC9B29}" destId="{EBE73370-D4FD-4FAB-9E70-F0AD1E3E8515}" srcOrd="3" destOrd="0" parTransId="{68F79FE4-BAB0-453D-8B96-3179DD49F6B6}" sibTransId="{4219304F-A157-4E89-AD2A-6E9C3E34605D}"/>
    <dgm:cxn modelId="{7C4C39E3-8486-431F-8E60-78A940B5C008}" srcId="{2B54B346-AD98-4C42-9EC2-1F1FBDFC9B29}" destId="{839709D5-52AA-420A-B0E1-1E43E401C677}" srcOrd="4" destOrd="0" parTransId="{A5A30000-54CA-44EA-97C3-5117DC6E0D2A}" sibTransId="{6B3153E5-6E8D-4675-9491-EC159CBD2B95}"/>
    <dgm:cxn modelId="{F4FEC8FC-FFFE-4633-BF26-545D1C71F37E}" srcId="{2B54B346-AD98-4C42-9EC2-1F1FBDFC9B29}" destId="{ADB4ACBC-863D-4899-A160-5B4B9F521970}" srcOrd="2" destOrd="0" parTransId="{64291D94-67AE-4819-B8FC-090CCE21F090}" sibTransId="{F7AA4B87-1ED9-48B0-9403-C8D5E715CA74}"/>
    <dgm:cxn modelId="{97625449-9265-49D0-9FD9-DDF963D5314D}" type="presOf" srcId="{1CD4EB31-E630-43BC-9A46-C4B2B89208D1}" destId="{EADB09D5-1264-46DB-AD5B-17A858A84BB6}" srcOrd="0" destOrd="0" presId="urn:microsoft.com/office/officeart/2018/5/layout/IconLeafLabelList"/>
    <dgm:cxn modelId="{615AF350-BF0E-4BA4-ACE6-A79A4AFC32A7}" type="presOf" srcId="{ADB4ACBC-863D-4899-A160-5B4B9F521970}" destId="{591496D8-916B-4A69-832B-FF7351A1722E}" srcOrd="0" destOrd="0" presId="urn:microsoft.com/office/officeart/2018/5/layout/IconLeafLabelList"/>
    <dgm:cxn modelId="{5F515F6E-2B6B-4EFD-AC19-A84296421A4C}" type="presParOf" srcId="{C278EBA4-A1C9-4283-8746-F382764CB497}" destId="{27BDF206-3E77-476C-9439-CCEF6E785037}" srcOrd="0" destOrd="0" presId="urn:microsoft.com/office/officeart/2018/5/layout/IconLeafLabelList"/>
    <dgm:cxn modelId="{293987D2-20BD-41B4-9275-FF09D590050B}" type="presParOf" srcId="{27BDF206-3E77-476C-9439-CCEF6E785037}" destId="{8CB63B50-5713-4066-9B1F-4CADE6610547}" srcOrd="0" destOrd="0" presId="urn:microsoft.com/office/officeart/2018/5/layout/IconLeafLabelList"/>
    <dgm:cxn modelId="{E438B682-C2D2-4238-B4CC-6A62C132C144}" type="presParOf" srcId="{27BDF206-3E77-476C-9439-CCEF6E785037}" destId="{EA3345C2-EC1E-4ED8-9A09-AA659D39E7CF}" srcOrd="1" destOrd="0" presId="urn:microsoft.com/office/officeart/2018/5/layout/IconLeafLabelList"/>
    <dgm:cxn modelId="{5786EA6E-279E-45D6-B196-BF5A3D96A3C1}" type="presParOf" srcId="{27BDF206-3E77-476C-9439-CCEF6E785037}" destId="{421DB2DC-7EBD-4470-A20E-2780A67DD41E}" srcOrd="2" destOrd="0" presId="urn:microsoft.com/office/officeart/2018/5/layout/IconLeafLabelList"/>
    <dgm:cxn modelId="{CB9DC4E6-0FA5-4F8F-AEBB-599EB07BBAFE}" type="presParOf" srcId="{27BDF206-3E77-476C-9439-CCEF6E785037}" destId="{CEFB953E-2309-495A-A6D4-94D900D7228C}" srcOrd="3" destOrd="0" presId="urn:microsoft.com/office/officeart/2018/5/layout/IconLeafLabelList"/>
    <dgm:cxn modelId="{97B89FB0-4FA6-4A8F-AEE7-E51695314ABC}" type="presParOf" srcId="{C278EBA4-A1C9-4283-8746-F382764CB497}" destId="{CB15D819-921C-4CE1-88BD-17DACFD8E1E8}" srcOrd="1" destOrd="0" presId="urn:microsoft.com/office/officeart/2018/5/layout/IconLeafLabelList"/>
    <dgm:cxn modelId="{A887CCFC-14CD-49D4-A250-6C693E5723A9}" type="presParOf" srcId="{C278EBA4-A1C9-4283-8746-F382764CB497}" destId="{1879A225-2B4E-4E66-97F9-0E2769C57DAA}" srcOrd="2" destOrd="0" presId="urn:microsoft.com/office/officeart/2018/5/layout/IconLeafLabelList"/>
    <dgm:cxn modelId="{9D95772B-50AB-4BDA-860E-CA16160A85E7}" type="presParOf" srcId="{1879A225-2B4E-4E66-97F9-0E2769C57DAA}" destId="{6445343C-2DA7-4C03-9334-6FECF08A832D}" srcOrd="0" destOrd="0" presId="urn:microsoft.com/office/officeart/2018/5/layout/IconLeafLabelList"/>
    <dgm:cxn modelId="{F9074B27-E53C-42DB-BD86-573BD1605D8F}" type="presParOf" srcId="{1879A225-2B4E-4E66-97F9-0E2769C57DAA}" destId="{052E46BD-2F1B-408E-8EAF-31B47154787F}" srcOrd="1" destOrd="0" presId="urn:microsoft.com/office/officeart/2018/5/layout/IconLeafLabelList"/>
    <dgm:cxn modelId="{06305787-2D19-4941-A39C-2F6DFAF47B48}" type="presParOf" srcId="{1879A225-2B4E-4E66-97F9-0E2769C57DAA}" destId="{54A81F4C-8943-407E-9BF4-F1E90BC62211}" srcOrd="2" destOrd="0" presId="urn:microsoft.com/office/officeart/2018/5/layout/IconLeafLabelList"/>
    <dgm:cxn modelId="{55B29A5E-00AA-45E0-8278-90F6620AE85E}" type="presParOf" srcId="{1879A225-2B4E-4E66-97F9-0E2769C57DAA}" destId="{EADB09D5-1264-46DB-AD5B-17A858A84BB6}" srcOrd="3" destOrd="0" presId="urn:microsoft.com/office/officeart/2018/5/layout/IconLeafLabelList"/>
    <dgm:cxn modelId="{1D131C77-AA47-4A79-886D-A360BCE1866C}" type="presParOf" srcId="{C278EBA4-A1C9-4283-8746-F382764CB497}" destId="{62C60E36-2AD2-44C6-8038-8CD7B60ABD0D}" srcOrd="3" destOrd="0" presId="urn:microsoft.com/office/officeart/2018/5/layout/IconLeafLabelList"/>
    <dgm:cxn modelId="{33534B4D-DAB0-4CB7-885C-254C2CBF92D9}" type="presParOf" srcId="{C278EBA4-A1C9-4283-8746-F382764CB497}" destId="{1C9EFB0D-9660-4104-9EBE-74A59002DD73}" srcOrd="4" destOrd="0" presId="urn:microsoft.com/office/officeart/2018/5/layout/IconLeafLabelList"/>
    <dgm:cxn modelId="{F08602C8-F44B-4888-A4C4-31D9ED3FAC61}" type="presParOf" srcId="{1C9EFB0D-9660-4104-9EBE-74A59002DD73}" destId="{BFA176DE-0856-45AC-95EF-AC6A2A38E4A4}" srcOrd="0" destOrd="0" presId="urn:microsoft.com/office/officeart/2018/5/layout/IconLeafLabelList"/>
    <dgm:cxn modelId="{5F7A65C3-4D81-46FC-83FE-BB9AAEDB8EEF}" type="presParOf" srcId="{1C9EFB0D-9660-4104-9EBE-74A59002DD73}" destId="{8DCAC0FC-3705-4B64-88EB-1E8FBB0FB425}" srcOrd="1" destOrd="0" presId="urn:microsoft.com/office/officeart/2018/5/layout/IconLeafLabelList"/>
    <dgm:cxn modelId="{7B0F3C2D-24C7-45F0-983A-B9FF04A45EE5}" type="presParOf" srcId="{1C9EFB0D-9660-4104-9EBE-74A59002DD73}" destId="{0D67D484-DC5E-47B7-81CE-D82C37D8A2E7}" srcOrd="2" destOrd="0" presId="urn:microsoft.com/office/officeart/2018/5/layout/IconLeafLabelList"/>
    <dgm:cxn modelId="{69F6E8FD-857F-444D-8C9A-864D875A60EA}" type="presParOf" srcId="{1C9EFB0D-9660-4104-9EBE-74A59002DD73}" destId="{591496D8-916B-4A69-832B-FF7351A1722E}" srcOrd="3" destOrd="0" presId="urn:microsoft.com/office/officeart/2018/5/layout/IconLeafLabelList"/>
    <dgm:cxn modelId="{0FBD883A-1960-4EA2-8D62-4983CDBF7B12}" type="presParOf" srcId="{C278EBA4-A1C9-4283-8746-F382764CB497}" destId="{37F032AD-D5C0-48D7-A157-3BF30F7EEFCC}" srcOrd="5" destOrd="0" presId="urn:microsoft.com/office/officeart/2018/5/layout/IconLeafLabelList"/>
    <dgm:cxn modelId="{68D27672-DC29-4AF4-81A2-42273BB1816F}" type="presParOf" srcId="{C278EBA4-A1C9-4283-8746-F382764CB497}" destId="{0D7B3BD9-11E6-42E2-BD10-BB371EF76DCC}" srcOrd="6" destOrd="0" presId="urn:microsoft.com/office/officeart/2018/5/layout/IconLeafLabelList"/>
    <dgm:cxn modelId="{21EEF070-5C36-4BBD-B7C8-433A737F954A}" type="presParOf" srcId="{0D7B3BD9-11E6-42E2-BD10-BB371EF76DCC}" destId="{68610697-2852-4E9B-A082-9C30FE0B9449}" srcOrd="0" destOrd="0" presId="urn:microsoft.com/office/officeart/2018/5/layout/IconLeafLabelList"/>
    <dgm:cxn modelId="{B4A7FB36-76B5-4632-A167-2B4696F6723D}" type="presParOf" srcId="{0D7B3BD9-11E6-42E2-BD10-BB371EF76DCC}" destId="{003AAE5A-5423-4B7E-AF55-74CC05C6E6C9}" srcOrd="1" destOrd="0" presId="urn:microsoft.com/office/officeart/2018/5/layout/IconLeafLabelList"/>
    <dgm:cxn modelId="{04315CAF-92BB-41C0-B754-76B8FFC08CE4}" type="presParOf" srcId="{0D7B3BD9-11E6-42E2-BD10-BB371EF76DCC}" destId="{9CFEAEDB-F848-44CC-8796-BC19B6F14D9B}" srcOrd="2" destOrd="0" presId="urn:microsoft.com/office/officeart/2018/5/layout/IconLeafLabelList"/>
    <dgm:cxn modelId="{B4062847-1889-464C-B90D-380A592E1554}" type="presParOf" srcId="{0D7B3BD9-11E6-42E2-BD10-BB371EF76DCC}" destId="{33EC04D8-DC71-4BA3-A890-B1C40886D4B5}" srcOrd="3" destOrd="0" presId="urn:microsoft.com/office/officeart/2018/5/layout/IconLeafLabelList"/>
    <dgm:cxn modelId="{9C89E564-A8E9-4BED-90E0-E48333F2E36B}" type="presParOf" srcId="{C278EBA4-A1C9-4283-8746-F382764CB497}" destId="{EB2C5FBB-2DD3-4D0D-AEE1-39311A60E198}" srcOrd="7" destOrd="0" presId="urn:microsoft.com/office/officeart/2018/5/layout/IconLeafLabelList"/>
    <dgm:cxn modelId="{88CE3946-ED61-4142-82A6-6828B22C3E5E}" type="presParOf" srcId="{C278EBA4-A1C9-4283-8746-F382764CB497}" destId="{D63CB04F-1533-4946-8DED-5FEA4D5DE9AF}" srcOrd="8" destOrd="0" presId="urn:microsoft.com/office/officeart/2018/5/layout/IconLeafLabelList"/>
    <dgm:cxn modelId="{27B63EE3-4E4B-4576-87B6-3759FDE3DF14}" type="presParOf" srcId="{D63CB04F-1533-4946-8DED-5FEA4D5DE9AF}" destId="{60AD4355-0712-4D93-8C9F-02F47A46FF7A}" srcOrd="0" destOrd="0" presId="urn:microsoft.com/office/officeart/2018/5/layout/IconLeafLabelList"/>
    <dgm:cxn modelId="{CE7997FB-F6C7-4EF1-A64A-C7AD082B5999}" type="presParOf" srcId="{D63CB04F-1533-4946-8DED-5FEA4D5DE9AF}" destId="{D667F8A9-FE30-46F3-9F08-07AA759EBD77}" srcOrd="1" destOrd="0" presId="urn:microsoft.com/office/officeart/2018/5/layout/IconLeafLabelList"/>
    <dgm:cxn modelId="{331F21FD-0D0A-4A02-AAB5-4CEE21EB2D81}" type="presParOf" srcId="{D63CB04F-1533-4946-8DED-5FEA4D5DE9AF}" destId="{702E8837-581F-4137-9264-6A490D7F4AD2}" srcOrd="2" destOrd="0" presId="urn:microsoft.com/office/officeart/2018/5/layout/IconLeafLabelList"/>
    <dgm:cxn modelId="{EED3F723-D8D1-404A-980C-6C3CE4F88A52}" type="presParOf" srcId="{D63CB04F-1533-4946-8DED-5FEA4D5DE9AF}" destId="{8EB63E13-4F52-4A81-BDA0-93FCA74964CD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21E527-9688-48E9-8F9F-23D9E653CA6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AAD45B9-2C35-4672-A0B2-1F9BFCD1055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Email- </a:t>
          </a:r>
          <a:r>
            <a:rPr lang="en-US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rPr>
            <a:t>bcummings@buckscounty.org</a:t>
          </a:r>
          <a:r>
            <a:rPr lang="en-US" dirty="0">
              <a:solidFill>
                <a:schemeClr val="tx1"/>
              </a:solidFill>
            </a:rPr>
            <a:t> </a:t>
          </a:r>
        </a:p>
      </dgm:t>
    </dgm:pt>
    <dgm:pt modelId="{2F215DB2-DC18-446D-8753-6657F39D2714}" type="parTrans" cxnId="{1C4DB1A5-87D3-40CC-9E96-AB6F3B34E946}">
      <dgm:prSet/>
      <dgm:spPr/>
      <dgm:t>
        <a:bodyPr/>
        <a:lstStyle/>
        <a:p>
          <a:endParaRPr lang="en-US"/>
        </a:p>
      </dgm:t>
    </dgm:pt>
    <dgm:pt modelId="{FFDC7E81-76A4-4A5F-81A5-B4C573D306DA}" type="sibTrans" cxnId="{1C4DB1A5-87D3-40CC-9E96-AB6F3B34E946}">
      <dgm:prSet/>
      <dgm:spPr/>
      <dgm:t>
        <a:bodyPr/>
        <a:lstStyle/>
        <a:p>
          <a:endParaRPr lang="en-US"/>
        </a:p>
      </dgm:t>
    </dgm:pt>
    <dgm:pt modelId="{F0A6C71A-E7E0-400E-A31D-23120E10B50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Call or Text- </a:t>
          </a:r>
          <a:r>
            <a:rPr lang="en-US" dirty="0">
              <a:solidFill>
                <a:schemeClr val="tx1"/>
              </a:solidFill>
            </a:rPr>
            <a:t>(267)374-4773</a:t>
          </a:r>
        </a:p>
      </dgm:t>
    </dgm:pt>
    <dgm:pt modelId="{B7B89CA2-E018-4E62-B21A-4C4D7B14FA57}" type="parTrans" cxnId="{F5FB3910-CE0D-40EF-B0AA-A6549C55CD0D}">
      <dgm:prSet/>
      <dgm:spPr/>
      <dgm:t>
        <a:bodyPr/>
        <a:lstStyle/>
        <a:p>
          <a:endParaRPr lang="en-US"/>
        </a:p>
      </dgm:t>
    </dgm:pt>
    <dgm:pt modelId="{F261763E-24A1-4BBA-A4AF-5CF138286567}" type="sibTrans" cxnId="{F5FB3910-CE0D-40EF-B0AA-A6549C55CD0D}">
      <dgm:prSet/>
      <dgm:spPr/>
      <dgm:t>
        <a:bodyPr/>
        <a:lstStyle/>
        <a:p>
          <a:endParaRPr lang="en-US"/>
        </a:p>
      </dgm:t>
    </dgm:pt>
    <dgm:pt modelId="{E211D4B5-4ECB-4D61-B69D-2851E193667F}" type="pres">
      <dgm:prSet presAssocID="{3821E527-9688-48E9-8F9F-23D9E653CA6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93B767-9EC5-4A7E-9414-0FC4E6B45C62}" type="pres">
      <dgm:prSet presAssocID="{BAAD45B9-2C35-4672-A0B2-1F9BFCD1055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8C6F08-EAD8-428A-B077-21C47F0FE56E}" type="pres">
      <dgm:prSet presAssocID="{FFDC7E81-76A4-4A5F-81A5-B4C573D306DA}" presName="sibTrans" presStyleCnt="0"/>
      <dgm:spPr/>
    </dgm:pt>
    <dgm:pt modelId="{ED648C6D-0635-491B-B26B-72A14F53D0D9}" type="pres">
      <dgm:prSet presAssocID="{F0A6C71A-E7E0-400E-A31D-23120E10B50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E0705E-DA59-43B1-A19A-AF267F4D73CD}" type="presOf" srcId="{3821E527-9688-48E9-8F9F-23D9E653CA69}" destId="{E211D4B5-4ECB-4D61-B69D-2851E193667F}" srcOrd="0" destOrd="0" presId="urn:microsoft.com/office/officeart/2005/8/layout/default"/>
    <dgm:cxn modelId="{11B81DC9-3471-4292-98B5-A32B20617FE6}" type="presOf" srcId="{BAAD45B9-2C35-4672-A0B2-1F9BFCD10553}" destId="{0893B767-9EC5-4A7E-9414-0FC4E6B45C62}" srcOrd="0" destOrd="0" presId="urn:microsoft.com/office/officeart/2005/8/layout/default"/>
    <dgm:cxn modelId="{F5FB3910-CE0D-40EF-B0AA-A6549C55CD0D}" srcId="{3821E527-9688-48E9-8F9F-23D9E653CA69}" destId="{F0A6C71A-E7E0-400E-A31D-23120E10B50B}" srcOrd="1" destOrd="0" parTransId="{B7B89CA2-E018-4E62-B21A-4C4D7B14FA57}" sibTransId="{F261763E-24A1-4BBA-A4AF-5CF138286567}"/>
    <dgm:cxn modelId="{D3EA0506-DFFE-4251-B032-17C2B333FA93}" type="presOf" srcId="{F0A6C71A-E7E0-400E-A31D-23120E10B50B}" destId="{ED648C6D-0635-491B-B26B-72A14F53D0D9}" srcOrd="0" destOrd="0" presId="urn:microsoft.com/office/officeart/2005/8/layout/default"/>
    <dgm:cxn modelId="{1C4DB1A5-87D3-40CC-9E96-AB6F3B34E946}" srcId="{3821E527-9688-48E9-8F9F-23D9E653CA69}" destId="{BAAD45B9-2C35-4672-A0B2-1F9BFCD10553}" srcOrd="0" destOrd="0" parTransId="{2F215DB2-DC18-446D-8753-6657F39D2714}" sibTransId="{FFDC7E81-76A4-4A5F-81A5-B4C573D306DA}"/>
    <dgm:cxn modelId="{B4179EF0-F1E9-482E-88D7-30193E937DF9}" type="presParOf" srcId="{E211D4B5-4ECB-4D61-B69D-2851E193667F}" destId="{0893B767-9EC5-4A7E-9414-0FC4E6B45C62}" srcOrd="0" destOrd="0" presId="urn:microsoft.com/office/officeart/2005/8/layout/default"/>
    <dgm:cxn modelId="{FF7D2456-16AC-4C91-8FC6-D841CD0FEF58}" type="presParOf" srcId="{E211D4B5-4ECB-4D61-B69D-2851E193667F}" destId="{9C8C6F08-EAD8-428A-B077-21C47F0FE56E}" srcOrd="1" destOrd="0" presId="urn:microsoft.com/office/officeart/2005/8/layout/default"/>
    <dgm:cxn modelId="{08A8AF96-C9C2-4AFA-B3F5-B9285400BB88}" type="presParOf" srcId="{E211D4B5-4ECB-4D61-B69D-2851E193667F}" destId="{ED648C6D-0635-491B-B26B-72A14F53D0D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B335D-8749-4480-8263-A9F9A5397BE2}">
      <dsp:nvSpPr>
        <dsp:cNvPr id="0" name=""/>
        <dsp:cNvSpPr/>
      </dsp:nvSpPr>
      <dsp:spPr>
        <a:xfrm>
          <a:off x="0" y="36934"/>
          <a:ext cx="3037581" cy="18225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i="0" kern="1200" dirty="0"/>
            <a:t>Behavioral Questions- Ask the candidate almost anything about their behavior at past workplaces or in school settings. You can also present them with a specific situation and ask them to tell you what they would do. </a:t>
          </a:r>
          <a:endParaRPr lang="en-US" sz="1700" kern="1200" dirty="0"/>
        </a:p>
      </dsp:txBody>
      <dsp:txXfrm>
        <a:off x="0" y="36934"/>
        <a:ext cx="3037581" cy="1822549"/>
      </dsp:txXfrm>
    </dsp:sp>
    <dsp:sp modelId="{813F944A-C0C2-46D3-B4D8-5706A02AB156}">
      <dsp:nvSpPr>
        <dsp:cNvPr id="0" name=""/>
        <dsp:cNvSpPr/>
      </dsp:nvSpPr>
      <dsp:spPr>
        <a:xfrm>
          <a:off x="3341340" y="36934"/>
          <a:ext cx="3037581" cy="182254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i="0" kern="1200" dirty="0"/>
            <a:t>Communication Questions-How would your co-workers describe your personality? Do you work well with other people? What are your pet peeves?</a:t>
          </a:r>
          <a:endParaRPr lang="en-US" sz="1700" kern="1200" dirty="0"/>
        </a:p>
      </dsp:txBody>
      <dsp:txXfrm>
        <a:off x="3341340" y="36934"/>
        <a:ext cx="3037581" cy="1822549"/>
      </dsp:txXfrm>
    </dsp:sp>
    <dsp:sp modelId="{EE1A520E-4A1C-4752-9C05-DFAAB97828A8}">
      <dsp:nvSpPr>
        <dsp:cNvPr id="0" name=""/>
        <dsp:cNvSpPr/>
      </dsp:nvSpPr>
      <dsp:spPr>
        <a:xfrm>
          <a:off x="6682680" y="36934"/>
          <a:ext cx="3037581" cy="182254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i="0" kern="1200" dirty="0"/>
            <a:t>Opinion Questions- What would you do in _____ situation?” looks for a candidate’s subjective opinion on how to analyze a situation. </a:t>
          </a:r>
          <a:endParaRPr lang="en-US" sz="1700" kern="1200" dirty="0"/>
        </a:p>
      </dsp:txBody>
      <dsp:txXfrm>
        <a:off x="6682680" y="36934"/>
        <a:ext cx="3037581" cy="1822549"/>
      </dsp:txXfrm>
    </dsp:sp>
    <dsp:sp modelId="{EB5961F9-1381-477A-AC08-255D8BE3A6F8}">
      <dsp:nvSpPr>
        <dsp:cNvPr id="0" name=""/>
        <dsp:cNvSpPr/>
      </dsp:nvSpPr>
      <dsp:spPr>
        <a:xfrm>
          <a:off x="1670670" y="2163241"/>
          <a:ext cx="3037581" cy="182254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i="0" kern="1200" dirty="0"/>
            <a:t>Performance-Based Questions-Interview questions that are performance-based focus less on a candidate’s individual behaviors and more on how they perform in the role. You could ask about a major achievement or a failure.</a:t>
          </a:r>
          <a:endParaRPr lang="en-US" sz="1700" kern="1200" dirty="0"/>
        </a:p>
      </dsp:txBody>
      <dsp:txXfrm>
        <a:off x="1670670" y="2163241"/>
        <a:ext cx="3037581" cy="1822549"/>
      </dsp:txXfrm>
    </dsp:sp>
    <dsp:sp modelId="{0D69FB49-9FAF-4264-8762-FFE0AABC226B}">
      <dsp:nvSpPr>
        <dsp:cNvPr id="0" name=""/>
        <dsp:cNvSpPr/>
      </dsp:nvSpPr>
      <dsp:spPr>
        <a:xfrm>
          <a:off x="5012010" y="2163241"/>
          <a:ext cx="3037581" cy="182254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i="0" kern="1200" dirty="0"/>
            <a:t>Brainteasers- A brainteaser question doesn’t seek the right answer. Instead, it tests the candidate’s logic, math skills, critical thinking, and creativity. </a:t>
          </a:r>
          <a:endParaRPr lang="en-US" sz="1700" kern="1200" dirty="0"/>
        </a:p>
      </dsp:txBody>
      <dsp:txXfrm>
        <a:off x="5012010" y="2163241"/>
        <a:ext cx="3037581" cy="18225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699D1-0B59-4CD4-B96A-DE05AA6393B1}">
      <dsp:nvSpPr>
        <dsp:cNvPr id="0" name=""/>
        <dsp:cNvSpPr/>
      </dsp:nvSpPr>
      <dsp:spPr>
        <a:xfrm>
          <a:off x="333148" y="935031"/>
          <a:ext cx="1040097" cy="104009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8B310-A9AD-433E-B792-7572E6FF34F8}">
      <dsp:nvSpPr>
        <dsp:cNvPr id="0" name=""/>
        <dsp:cNvSpPr/>
      </dsp:nvSpPr>
      <dsp:spPr>
        <a:xfrm>
          <a:off x="554808" y="1156692"/>
          <a:ext cx="596777" cy="596777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A9EA3-FE62-4F1B-A4FA-7E998A0B3484}">
      <dsp:nvSpPr>
        <dsp:cNvPr id="0" name=""/>
        <dsp:cNvSpPr/>
      </dsp:nvSpPr>
      <dsp:spPr>
        <a:xfrm>
          <a:off x="658" y="2299094"/>
          <a:ext cx="1705078" cy="788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100" i="0" kern="1200"/>
            <a:t>What would you change about your previous job/employer?</a:t>
          </a:r>
          <a:endParaRPr lang="en-US" sz="1100" kern="1200"/>
        </a:p>
      </dsp:txBody>
      <dsp:txXfrm>
        <a:off x="658" y="2299094"/>
        <a:ext cx="1705078" cy="788598"/>
      </dsp:txXfrm>
    </dsp:sp>
    <dsp:sp modelId="{D5242BF7-A8F5-4509-96DC-A02932143695}">
      <dsp:nvSpPr>
        <dsp:cNvPr id="0" name=""/>
        <dsp:cNvSpPr/>
      </dsp:nvSpPr>
      <dsp:spPr>
        <a:xfrm>
          <a:off x="2336615" y="935031"/>
          <a:ext cx="1040097" cy="10400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4FB5C-C69F-49E2-920D-F91D829B5AEA}">
      <dsp:nvSpPr>
        <dsp:cNvPr id="0" name=""/>
        <dsp:cNvSpPr/>
      </dsp:nvSpPr>
      <dsp:spPr>
        <a:xfrm>
          <a:off x="2558275" y="1156692"/>
          <a:ext cx="596777" cy="59677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C7435-149F-4258-9202-FD3D1877113A}">
      <dsp:nvSpPr>
        <dsp:cNvPr id="0" name=""/>
        <dsp:cNvSpPr/>
      </dsp:nvSpPr>
      <dsp:spPr>
        <a:xfrm>
          <a:off x="2004125" y="2299094"/>
          <a:ext cx="1705078" cy="788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100" i="0" kern="1200" dirty="0"/>
            <a:t>What has been your biggest success so far? How did you achieve it?</a:t>
          </a:r>
          <a:endParaRPr lang="en-US" sz="1100" kern="1200" dirty="0"/>
        </a:p>
      </dsp:txBody>
      <dsp:txXfrm>
        <a:off x="2004125" y="2299094"/>
        <a:ext cx="1705078" cy="788598"/>
      </dsp:txXfrm>
    </dsp:sp>
    <dsp:sp modelId="{CD21231C-D1B7-4954-B1DF-974F8358935C}">
      <dsp:nvSpPr>
        <dsp:cNvPr id="0" name=""/>
        <dsp:cNvSpPr/>
      </dsp:nvSpPr>
      <dsp:spPr>
        <a:xfrm>
          <a:off x="4340082" y="935031"/>
          <a:ext cx="1040097" cy="104009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67EA47-8AF4-416A-99C2-357EFE905C22}">
      <dsp:nvSpPr>
        <dsp:cNvPr id="0" name=""/>
        <dsp:cNvSpPr/>
      </dsp:nvSpPr>
      <dsp:spPr>
        <a:xfrm>
          <a:off x="4561742" y="1156692"/>
          <a:ext cx="596777" cy="596777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E1161-0E4B-4689-ACA9-DA75AEABDCF0}">
      <dsp:nvSpPr>
        <dsp:cNvPr id="0" name=""/>
        <dsp:cNvSpPr/>
      </dsp:nvSpPr>
      <dsp:spPr>
        <a:xfrm>
          <a:off x="4007591" y="2299094"/>
          <a:ext cx="1705078" cy="788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100" i="0" kern="1200"/>
            <a:t>What skill are you still missing?</a:t>
          </a:r>
          <a:endParaRPr lang="en-US" sz="1100" kern="1200"/>
        </a:p>
      </dsp:txBody>
      <dsp:txXfrm>
        <a:off x="4007591" y="2299094"/>
        <a:ext cx="1705078" cy="788598"/>
      </dsp:txXfrm>
    </dsp:sp>
    <dsp:sp modelId="{DF21CFDC-9078-48F5-8524-598F696B1CA7}">
      <dsp:nvSpPr>
        <dsp:cNvPr id="0" name=""/>
        <dsp:cNvSpPr/>
      </dsp:nvSpPr>
      <dsp:spPr>
        <a:xfrm>
          <a:off x="6343548" y="935031"/>
          <a:ext cx="1040097" cy="104009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29FED6-D37F-4BCE-B672-4E6A59CC00F8}">
      <dsp:nvSpPr>
        <dsp:cNvPr id="0" name=""/>
        <dsp:cNvSpPr/>
      </dsp:nvSpPr>
      <dsp:spPr>
        <a:xfrm>
          <a:off x="6565209" y="1156692"/>
          <a:ext cx="596777" cy="596777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316643-C22E-45CC-9979-B058C048209E}">
      <dsp:nvSpPr>
        <dsp:cNvPr id="0" name=""/>
        <dsp:cNvSpPr/>
      </dsp:nvSpPr>
      <dsp:spPr>
        <a:xfrm>
          <a:off x="6011058" y="2299094"/>
          <a:ext cx="1705078" cy="788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100" kern="1200" dirty="0"/>
            <a:t>Describe the type of coworker you find most difficult to communicate with and your strategy for effective communication.</a:t>
          </a:r>
        </a:p>
      </dsp:txBody>
      <dsp:txXfrm>
        <a:off x="6011058" y="2299094"/>
        <a:ext cx="1705078" cy="788598"/>
      </dsp:txXfrm>
    </dsp:sp>
    <dsp:sp modelId="{8F03BA81-D67E-4738-9ADC-65F2A8B059C3}">
      <dsp:nvSpPr>
        <dsp:cNvPr id="0" name=""/>
        <dsp:cNvSpPr/>
      </dsp:nvSpPr>
      <dsp:spPr>
        <a:xfrm>
          <a:off x="8347015" y="935031"/>
          <a:ext cx="1040097" cy="104009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77936C-2880-442C-8B6B-D549F745C348}">
      <dsp:nvSpPr>
        <dsp:cNvPr id="0" name=""/>
        <dsp:cNvSpPr/>
      </dsp:nvSpPr>
      <dsp:spPr>
        <a:xfrm>
          <a:off x="8568675" y="1156692"/>
          <a:ext cx="596777" cy="596777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1FCD8-4CFE-46EA-864F-9EE7448D43CD}">
      <dsp:nvSpPr>
        <dsp:cNvPr id="0" name=""/>
        <dsp:cNvSpPr/>
      </dsp:nvSpPr>
      <dsp:spPr>
        <a:xfrm>
          <a:off x="8014525" y="2299094"/>
          <a:ext cx="1705078" cy="788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100" i="0" kern="1200" dirty="0"/>
            <a:t>What </a:t>
          </a:r>
          <a:r>
            <a:rPr lang="en-US" sz="1100" kern="1200" dirty="0"/>
            <a:t>do you know about the company/organization? </a:t>
          </a:r>
        </a:p>
      </dsp:txBody>
      <dsp:txXfrm>
        <a:off x="8014525" y="2299094"/>
        <a:ext cx="1705078" cy="7885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63B50-5713-4066-9B1F-4CADE6610547}">
      <dsp:nvSpPr>
        <dsp:cNvPr id="0" name=""/>
        <dsp:cNvSpPr/>
      </dsp:nvSpPr>
      <dsp:spPr>
        <a:xfrm>
          <a:off x="333148" y="988315"/>
          <a:ext cx="1040097" cy="10400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345C2-EC1E-4ED8-9A09-AA659D39E7CF}">
      <dsp:nvSpPr>
        <dsp:cNvPr id="0" name=""/>
        <dsp:cNvSpPr/>
      </dsp:nvSpPr>
      <dsp:spPr>
        <a:xfrm>
          <a:off x="554808" y="1209975"/>
          <a:ext cx="596777" cy="596777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FB953E-2309-495A-A6D4-94D900D7228C}">
      <dsp:nvSpPr>
        <dsp:cNvPr id="0" name=""/>
        <dsp:cNvSpPr/>
      </dsp:nvSpPr>
      <dsp:spPr>
        <a:xfrm>
          <a:off x="658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600" kern="1200"/>
            <a:t>Ensure the list of qualifications are accurate</a:t>
          </a:r>
        </a:p>
      </dsp:txBody>
      <dsp:txXfrm>
        <a:off x="658" y="2352378"/>
        <a:ext cx="1705078" cy="682031"/>
      </dsp:txXfrm>
    </dsp:sp>
    <dsp:sp modelId="{6445343C-2DA7-4C03-9334-6FECF08A832D}">
      <dsp:nvSpPr>
        <dsp:cNvPr id="0" name=""/>
        <dsp:cNvSpPr/>
      </dsp:nvSpPr>
      <dsp:spPr>
        <a:xfrm>
          <a:off x="2336615" y="988315"/>
          <a:ext cx="1040097" cy="10400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2E46BD-2F1B-408E-8EAF-31B47154787F}">
      <dsp:nvSpPr>
        <dsp:cNvPr id="0" name=""/>
        <dsp:cNvSpPr/>
      </dsp:nvSpPr>
      <dsp:spPr>
        <a:xfrm>
          <a:off x="2558275" y="1209975"/>
          <a:ext cx="596777" cy="59677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B09D5-1264-46DB-AD5B-17A858A84BB6}">
      <dsp:nvSpPr>
        <dsp:cNvPr id="0" name=""/>
        <dsp:cNvSpPr/>
      </dsp:nvSpPr>
      <dsp:spPr>
        <a:xfrm>
          <a:off x="2004125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600" kern="1200" dirty="0"/>
            <a:t>Partner with an educational institution</a:t>
          </a:r>
        </a:p>
      </dsp:txBody>
      <dsp:txXfrm>
        <a:off x="2004125" y="2352378"/>
        <a:ext cx="1705078" cy="682031"/>
      </dsp:txXfrm>
    </dsp:sp>
    <dsp:sp modelId="{BFA176DE-0856-45AC-95EF-AC6A2A38E4A4}">
      <dsp:nvSpPr>
        <dsp:cNvPr id="0" name=""/>
        <dsp:cNvSpPr/>
      </dsp:nvSpPr>
      <dsp:spPr>
        <a:xfrm>
          <a:off x="4340082" y="988315"/>
          <a:ext cx="1040097" cy="10400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CAC0FC-3705-4B64-88EB-1E8FBB0FB425}">
      <dsp:nvSpPr>
        <dsp:cNvPr id="0" name=""/>
        <dsp:cNvSpPr/>
      </dsp:nvSpPr>
      <dsp:spPr>
        <a:xfrm>
          <a:off x="4561742" y="1209975"/>
          <a:ext cx="596777" cy="596777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496D8-916B-4A69-832B-FF7351A1722E}">
      <dsp:nvSpPr>
        <dsp:cNvPr id="0" name=""/>
        <dsp:cNvSpPr/>
      </dsp:nvSpPr>
      <dsp:spPr>
        <a:xfrm>
          <a:off x="4007591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600" kern="1200"/>
            <a:t>Model work behavior/culture </a:t>
          </a:r>
        </a:p>
      </dsp:txBody>
      <dsp:txXfrm>
        <a:off x="4007591" y="2352378"/>
        <a:ext cx="1705078" cy="682031"/>
      </dsp:txXfrm>
    </dsp:sp>
    <dsp:sp modelId="{68610697-2852-4E9B-A082-9C30FE0B9449}">
      <dsp:nvSpPr>
        <dsp:cNvPr id="0" name=""/>
        <dsp:cNvSpPr/>
      </dsp:nvSpPr>
      <dsp:spPr>
        <a:xfrm>
          <a:off x="6343548" y="988315"/>
          <a:ext cx="1040097" cy="10400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3AAE5A-5423-4B7E-AF55-74CC05C6E6C9}">
      <dsp:nvSpPr>
        <dsp:cNvPr id="0" name=""/>
        <dsp:cNvSpPr/>
      </dsp:nvSpPr>
      <dsp:spPr>
        <a:xfrm>
          <a:off x="6565209" y="1209975"/>
          <a:ext cx="596777" cy="596777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EC04D8-DC71-4BA3-A890-B1C40886D4B5}">
      <dsp:nvSpPr>
        <dsp:cNvPr id="0" name=""/>
        <dsp:cNvSpPr/>
      </dsp:nvSpPr>
      <dsp:spPr>
        <a:xfrm>
          <a:off x="6011058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600" kern="1200"/>
            <a:t>Take a tour </a:t>
          </a:r>
        </a:p>
      </dsp:txBody>
      <dsp:txXfrm>
        <a:off x="6011058" y="2352378"/>
        <a:ext cx="1705078" cy="682031"/>
      </dsp:txXfrm>
    </dsp:sp>
    <dsp:sp modelId="{60AD4355-0712-4D93-8C9F-02F47A46FF7A}">
      <dsp:nvSpPr>
        <dsp:cNvPr id="0" name=""/>
        <dsp:cNvSpPr/>
      </dsp:nvSpPr>
      <dsp:spPr>
        <a:xfrm>
          <a:off x="8347015" y="988315"/>
          <a:ext cx="1040097" cy="10400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7F8A9-FE30-46F3-9F08-07AA759EBD77}">
      <dsp:nvSpPr>
        <dsp:cNvPr id="0" name=""/>
        <dsp:cNvSpPr/>
      </dsp:nvSpPr>
      <dsp:spPr>
        <a:xfrm>
          <a:off x="8568675" y="1209975"/>
          <a:ext cx="596777" cy="596777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B63E13-4F52-4A81-BDA0-93FCA74964CD}">
      <dsp:nvSpPr>
        <dsp:cNvPr id="0" name=""/>
        <dsp:cNvSpPr/>
      </dsp:nvSpPr>
      <dsp:spPr>
        <a:xfrm>
          <a:off x="8014525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600" kern="1200"/>
            <a:t>Include an assessment</a:t>
          </a:r>
        </a:p>
      </dsp:txBody>
      <dsp:txXfrm>
        <a:off x="8014525" y="2352378"/>
        <a:ext cx="1705078" cy="6820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3B767-9EC5-4A7E-9414-0FC4E6B45C62}">
      <dsp:nvSpPr>
        <dsp:cNvPr id="0" name=""/>
        <dsp:cNvSpPr/>
      </dsp:nvSpPr>
      <dsp:spPr>
        <a:xfrm>
          <a:off x="1186" y="623092"/>
          <a:ext cx="4627566" cy="27765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300" kern="1200" dirty="0"/>
            <a:t>Email- </a:t>
          </a:r>
          <a:r>
            <a:rPr lang="en-US" sz="2300" kern="1200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rPr>
            <a:t>bcummings@buckscounty.org</a:t>
          </a:r>
          <a:r>
            <a:rPr lang="en-US" sz="2300" kern="1200" dirty="0">
              <a:solidFill>
                <a:schemeClr val="tx1"/>
              </a:solidFill>
            </a:rPr>
            <a:t> </a:t>
          </a:r>
        </a:p>
      </dsp:txBody>
      <dsp:txXfrm>
        <a:off x="1186" y="623092"/>
        <a:ext cx="4627566" cy="2776539"/>
      </dsp:txXfrm>
    </dsp:sp>
    <dsp:sp modelId="{ED648C6D-0635-491B-B26B-72A14F53D0D9}">
      <dsp:nvSpPr>
        <dsp:cNvPr id="0" name=""/>
        <dsp:cNvSpPr/>
      </dsp:nvSpPr>
      <dsp:spPr>
        <a:xfrm>
          <a:off x="5091509" y="623092"/>
          <a:ext cx="4627566" cy="27765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300" kern="1200" dirty="0"/>
            <a:t>Call or Text- </a:t>
          </a:r>
          <a:r>
            <a:rPr lang="en-US" sz="2300" kern="1200" dirty="0">
              <a:solidFill>
                <a:schemeClr val="tx1"/>
              </a:solidFill>
            </a:rPr>
            <a:t>(267)374-4773</a:t>
          </a:r>
        </a:p>
      </dsp:txBody>
      <dsp:txXfrm>
        <a:off x="5091509" y="623092"/>
        <a:ext cx="4627566" cy="27765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=""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183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13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201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870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72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6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33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88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37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34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872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74B2256-B50D-4BA4-8A3B-840CF939ACE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CE11ADB-FF39-49CB-AD61-993C245DCAC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117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5B2C9-66AA-0E4C-A909-BD2C7DFFE2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Interviewing for the Future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F0AC1B-88CC-E048-BAC1-6D7CACB5B3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Brian Cummings</a:t>
            </a:r>
          </a:p>
        </p:txBody>
      </p:sp>
    </p:spTree>
    <p:extLst>
      <p:ext uri="{BB962C8B-B14F-4D97-AF65-F5344CB8AC3E}">
        <p14:creationId xmlns:p14="http://schemas.microsoft.com/office/powerpoint/2010/main" val="2908129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D289D-F133-04E2-46DC-7EA2CE9E5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Type of Interview Questions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260E04-16B4-2790-90C1-220224CEC203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3751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F418-088E-5800-4323-4FD13C153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 Examples of Interview Questions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7E9C78C-24C9-0759-D484-07E530A0C0C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043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5A6D272-493B-A2FA-C7CC-9ADF63916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 Tips to Find the Right Fit</a:t>
            </a:r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1214F11-AD7F-CE28-4F67-B59369A0195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371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04783-6CBF-9511-B3CB-CC9829A87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r>
              <a:rPr lang="en-US" dirty="0"/>
              <a:t>Interview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FFDF5-0B70-1D62-F8CB-758786F2D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018271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Who will be involved in the interview process?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How are you scoring each interview?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Looking for the top two/three candidates to move forward.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How will communication be handled post interview?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Review reference check questions.</a:t>
            </a:r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71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0DBC4-A855-98D2-41C9-6EAE504E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3133581" cy="1499616"/>
          </a:xfrm>
        </p:spPr>
        <p:txBody>
          <a:bodyPr>
            <a:normAutofit/>
          </a:bodyPr>
          <a:lstStyle/>
          <a:p>
            <a:r>
              <a:rPr lang="en-US" dirty="0"/>
              <a:t>STAR Method</a:t>
            </a:r>
          </a:p>
        </p:txBody>
      </p:sp>
      <p:pic>
        <p:nvPicPr>
          <p:cNvPr id="5" name="Content Placeholder 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3D619CCA-E25E-4FEB-BEC4-8E95525F8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637" y="2084832"/>
            <a:ext cx="6909577" cy="399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98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11DB08-1669-426B-BBEB-FAD285EF80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9E4219-121F-4CD1-AA58-24746CD292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81265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7712C8-B371-FFA0-1DD4-32733CFFA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5" y="640080"/>
            <a:ext cx="6707817" cy="3034857"/>
          </a:xfrm>
        </p:spPr>
        <p:txBody>
          <a:bodyPr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B82B531-D2AA-CC92-872F-D995EF048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0" y="3849539"/>
            <a:ext cx="6703157" cy="2359417"/>
          </a:xfrm>
        </p:spPr>
        <p:txBody>
          <a:bodyPr anchor="t">
            <a:normAutofit/>
          </a:bodyPr>
          <a:lstStyle/>
          <a:p>
            <a:pPr algn="r"/>
            <a:r>
              <a:rPr lang="en-US" sz="2000">
                <a:solidFill>
                  <a:srgbClr val="FFFFFF"/>
                </a:solidFill>
              </a:rPr>
              <a:t>Any Questions?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2F50912-06FD-4216-BAD3-21050F5956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5582" y="3765314"/>
            <a:ext cx="585216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Smiling Face with No Fill">
            <a:extLst>
              <a:ext uri="{FF2B5EF4-FFF2-40B4-BE49-F238E27FC236}">
                <a16:creationId xmlns:a16="http://schemas.microsoft.com/office/drawing/2014/main" id="{1C9B83DE-8676-EF07-EDC4-39552CD70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07911" y="2604714"/>
            <a:ext cx="1648572" cy="164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49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6436254-3D70-F9CA-641F-C9F27A915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475" y="850771"/>
            <a:ext cx="9720072" cy="640333"/>
          </a:xfrm>
        </p:spPr>
        <p:txBody>
          <a:bodyPr>
            <a:normAutofit fontScale="90000"/>
          </a:bodyPr>
          <a:lstStyle/>
          <a:p>
            <a:r>
              <a:rPr lang="en-US" sz="5600" dirty="0"/>
              <a:t>Contact Information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B86BD309-587A-C3D1-631D-2AB637D5E65B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FD3C742-4C53-6FC0-75A7-373F6A3E2384}"/>
              </a:ext>
            </a:extLst>
          </p:cNvPr>
          <p:cNvSpPr txBox="1"/>
          <p:nvPr/>
        </p:nvSpPr>
        <p:spPr>
          <a:xfrm>
            <a:off x="1024128" y="1554461"/>
            <a:ext cx="9720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Brian Cummings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Program Manager, Economic Development | County of Bucks</a:t>
            </a:r>
          </a:p>
        </p:txBody>
      </p:sp>
    </p:spTree>
    <p:extLst>
      <p:ext uri="{BB962C8B-B14F-4D97-AF65-F5344CB8AC3E}">
        <p14:creationId xmlns:p14="http://schemas.microsoft.com/office/powerpoint/2010/main" val="20929359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318</Words>
  <Application>Microsoft Office PowerPoint</Application>
  <PresentationFormat>Widescreen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Tw Cen MT</vt:lpstr>
      <vt:lpstr>Tw Cen MT Condensed</vt:lpstr>
      <vt:lpstr>Wingdings</vt:lpstr>
      <vt:lpstr>Wingdings 3</vt:lpstr>
      <vt:lpstr>Integral</vt:lpstr>
      <vt:lpstr>Interviewing for the Future</vt:lpstr>
      <vt:lpstr>Type of Interview Questions</vt:lpstr>
      <vt:lpstr> Examples of Interview Questions</vt:lpstr>
      <vt:lpstr> Tips to Find the Right Fit</vt:lpstr>
      <vt:lpstr>Interview Plan</vt:lpstr>
      <vt:lpstr>STAR Method</vt:lpstr>
      <vt:lpstr>Thank You</vt:lpstr>
      <vt:lpstr>Contact Information</vt:lpstr>
    </vt:vector>
  </TitlesOfParts>
  <Company>PACSES Commonwealth of Pennsylvania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Hodoba, Jennifer</dc:creator>
  <cp:lastModifiedBy>Winkler, Karen</cp:lastModifiedBy>
  <cp:revision>60</cp:revision>
  <dcterms:created xsi:type="dcterms:W3CDTF">2022-06-01T18:27:50Z</dcterms:created>
  <dcterms:modified xsi:type="dcterms:W3CDTF">2022-06-17T16:12:47Z</dcterms:modified>
</cp:coreProperties>
</file>